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9"/>
  </p:notesMasterIdLst>
  <p:handoutMasterIdLst>
    <p:handoutMasterId r:id="rId10"/>
  </p:handoutMasterIdLst>
  <p:sldIdLst>
    <p:sldId id="271" r:id="rId7"/>
    <p:sldId id="270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919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36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latin typeface="Arial" panose="020B0604020202020204"/>
              </a:rPr>
              <a:t>Public API Capabilities</a:t>
            </a: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Omar Soberanis and Ajay Mannepalli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March 31, 2022</a:t>
            </a:r>
          </a:p>
        </p:txBody>
      </p:sp>
    </p:spTree>
    <p:extLst>
      <p:ext uri="{BB962C8B-B14F-4D97-AF65-F5344CB8AC3E}">
        <p14:creationId xmlns:p14="http://schemas.microsoft.com/office/powerpoint/2010/main" val="101525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442" y="32693"/>
            <a:ext cx="4353116" cy="1474666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>
                <a:solidFill>
                  <a:srgbClr val="595959"/>
                </a:solidFill>
              </a:rPr>
              <a:t>ERCOT Public API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442" y="1543783"/>
            <a:ext cx="4353116" cy="3770434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595959"/>
                </a:solidFill>
              </a:rPr>
              <a:t>Public can download all expired data reports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595959"/>
                </a:solidFill>
              </a:rPr>
              <a:t>Search capabilities that will return results based on JSON/XML/CSV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595959"/>
                </a:solidFill>
              </a:rPr>
              <a:t>Digital certificate will no longer be required, only a registration and easy to use token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595959"/>
                </a:solidFill>
              </a:rPr>
              <a:t>Modernized Open API protocol based on industry standard (REST/HTTPS)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595959"/>
                </a:solidFill>
              </a:rPr>
              <a:t>Autogenerated documentation that will be widely accessible and easy to consume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595959"/>
                </a:solidFill>
              </a:rPr>
              <a:t>Portal to create issues and share knowledge on API usage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595959"/>
                </a:solidFill>
              </a:rPr>
              <a:t>API request rate limiting</a:t>
            </a:r>
            <a:endParaRPr lang="en-US" sz="2000" dirty="0">
              <a:solidFill>
                <a:srgbClr val="595959"/>
              </a:solidFill>
            </a:endParaRPr>
          </a:p>
          <a:p>
            <a:pPr lvl="1">
              <a:lnSpc>
                <a:spcPct val="90000"/>
              </a:lnSpc>
            </a:pPr>
            <a:endParaRPr lang="en-US" sz="2000" dirty="0">
              <a:solidFill>
                <a:srgbClr val="595959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E9C980D-94ED-4F8F-8CBB-7AACE3366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492" y="228600"/>
            <a:ext cx="5735710" cy="619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814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90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2_Custom Design</vt:lpstr>
      <vt:lpstr>PowerPoint Presentation</vt:lpstr>
      <vt:lpstr>ERCOT Public API Capabilities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50</cp:revision>
  <cp:lastPrinted>2016-01-21T20:53:15Z</cp:lastPrinted>
  <dcterms:created xsi:type="dcterms:W3CDTF">2016-01-21T15:20:31Z</dcterms:created>
  <dcterms:modified xsi:type="dcterms:W3CDTF">2022-03-28T18:51:46Z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