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sldIdLst>
    <p:sldId id="256" r:id="rId5"/>
    <p:sldId id="257" r:id="rId6"/>
    <p:sldId id="262" r:id="rId7"/>
    <p:sldId id="259" r:id="rId8"/>
    <p:sldId id="265" r:id="rId9"/>
    <p:sldId id="263" r:id="rId10"/>
    <p:sldId id="26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1830" y="4619624"/>
            <a:ext cx="5425874" cy="1038225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March 2022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8325"/>
            <a:ext cx="10515600" cy="43338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Previous meeting – March 2</a:t>
            </a:r>
            <a:r>
              <a:rPr lang="en-US" sz="2800" baseline="30000" dirty="0"/>
              <a:t>nd</a:t>
            </a: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WMS Discussions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Revision Requests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WMS Actions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WMS Discussions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3399"/>
            <a:ext cx="11252200" cy="453208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2021 Goals: Approved with updates incorporating TAC approved goals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dirty="0"/>
              <a:t> Goal #14 (evaluate costs/benefits of changes in reliability actions) updated to include evaluating cost impacts of increased emissions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Minimum Ancillary Service Requirements Methodology: Non-Spin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dirty="0"/>
              <a:t>WMS endorsed the Most Severe Single Contingency as the minimum amount of non-spin to be procured from SCED dispatchable resources</a:t>
            </a:r>
            <a:endParaRPr lang="en-US" sz="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NPRR1112, Elimination of Unsecured Credit Limits: Reviewed CWG comments lowering the limit to $30M</a:t>
            </a:r>
          </a:p>
        </p:txBody>
      </p:sp>
    </p:spTree>
    <p:extLst>
      <p:ext uri="{BB962C8B-B14F-4D97-AF65-F5344CB8AC3E}">
        <p14:creationId xmlns:p14="http://schemas.microsoft.com/office/powerpoint/2010/main" val="3065972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Revision Requests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049001" cy="4343400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2400" b="1" dirty="0"/>
              <a:t>New PRS Referrals/Language Review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 </a:t>
            </a:r>
            <a:r>
              <a:rPr lang="en-US" sz="2400" dirty="0"/>
              <a:t>NPRR1118, Clarifications to the OSA Process </a:t>
            </a:r>
            <a:r>
              <a:rPr lang="en-US" sz="2400" b="1" dirty="0"/>
              <a:t>(Referred to 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 </a:t>
            </a:r>
            <a:r>
              <a:rPr lang="en-US" sz="2400" dirty="0"/>
              <a:t>SMOGRR025, Modifications to Line Loss Compensation Requirement for EPS Metering </a:t>
            </a:r>
            <a:r>
              <a:rPr lang="en-US" sz="2400" b="1" dirty="0"/>
              <a:t>(Endorsed as submitted)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52119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Revision Requests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133667" cy="4343400"/>
          </a:xfrm>
        </p:spPr>
        <p:txBody>
          <a:bodyPr>
            <a:noAutofit/>
          </a:bodyPr>
          <a:lstStyle/>
          <a:p>
            <a:pPr marL="0">
              <a:lnSpc>
                <a:spcPct val="110000"/>
              </a:lnSpc>
              <a:buNone/>
            </a:pPr>
            <a:r>
              <a:rPr lang="en-US" sz="1800" b="1" dirty="0"/>
              <a:t>Working Group Referrals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NPRR981, Day-Ahead Market Price Correction Process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NPRR1058, Resource Offer Modernization for Real-Time Co-Optimization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NPRR1067, Market Entry Qualifications, Continued Participation Requirements, and Credit Risk Assessment (MCWG)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NPRR1070, Planning Criteria for GTC Exit Solutions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NPRR1084, Improvements to Reporting of Resource Outages and </a:t>
            </a:r>
            <a:r>
              <a:rPr lang="en-US" sz="1700" dirty="0" err="1"/>
              <a:t>Derates</a:t>
            </a:r>
            <a:r>
              <a:rPr lang="en-US" sz="1700" dirty="0"/>
              <a:t>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NPRR1088, Applying Forward Adjustment Factors to Forward Market Positions and Un-applying Forward Adjustment Factors to Prior Market Positions (MCWG)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NPRR1100, Emergency Switching Solutions for Energy Storage Resources (MWG)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NPRR1108, ERCOT Shall Approve or Deny All Resource Outage Requests – Urgent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NPRR1110, Black Start Requirements Update (WMWG)</a:t>
            </a:r>
            <a:endParaRPr lang="en-US" sz="1700" dirty="0"/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NOGRR215, Limit Use of Remedial Action Schemes (CMWG)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VCMRR031, Clarification Related to Variable Costs in Fuel Adders (RCWG)</a:t>
            </a:r>
          </a:p>
        </p:txBody>
      </p:sp>
    </p:spTree>
    <p:extLst>
      <p:ext uri="{BB962C8B-B14F-4D97-AF65-F5344CB8AC3E}">
        <p14:creationId xmlns:p14="http://schemas.microsoft.com/office/powerpoint/2010/main" val="964125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WMS Actions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039475" cy="4343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 Approved 2022 WMS Goals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 Endorsed the Most Severe Single Contingency as the minimum amount of non-spin to be procured from SCED dispatchable resources </a:t>
            </a:r>
            <a:endParaRPr lang="en-US" sz="3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400" dirty="0"/>
              <a:t>Tabled, Referred NPRR1118: Clarifications to the OSA Process to Wholesale Market Working Group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400" dirty="0"/>
              <a:t>Endorsed SMOGRR025: Modifications to Line Loss Compensation Requirement for EPS Metering as submitted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 Endorsed NPRR1112: Elimination of Unsecured Credit Limits, as amended by 2/16/2022 CWG comments</a:t>
            </a:r>
          </a:p>
        </p:txBody>
      </p:sp>
    </p:spTree>
    <p:extLst>
      <p:ext uri="{BB962C8B-B14F-4D97-AF65-F5344CB8AC3E}">
        <p14:creationId xmlns:p14="http://schemas.microsoft.com/office/powerpoint/2010/main" val="1097572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 – April 6</a:t>
            </a:r>
            <a:r>
              <a:rPr lang="en-US" baseline="30000" dirty="0"/>
              <a:t>th</a:t>
            </a:r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1" y="1779542"/>
            <a:ext cx="4557485" cy="4557485"/>
          </a:xfrm>
        </p:spPr>
      </p:pic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9730CC-A266-4BA8-9C1E-8492A0A26614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60b3afc9-a72a-4286-a1f6-3c61aad5d6c4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4A27AB3-3142-443C-B6D1-944B4E605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9548</TotalTime>
  <Words>376</Words>
  <Application>Microsoft Office PowerPoint</Application>
  <PresentationFormat>Widescreen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Cambria</vt:lpstr>
      <vt:lpstr>Wingdings</vt:lpstr>
      <vt:lpstr>Retrospect</vt:lpstr>
      <vt:lpstr>WMS Report</vt:lpstr>
      <vt:lpstr>Overview</vt:lpstr>
      <vt:lpstr>WMS Discussions </vt:lpstr>
      <vt:lpstr>Revision Requests</vt:lpstr>
      <vt:lpstr>Revision Requests</vt:lpstr>
      <vt:lpstr>WMS Actions </vt:lpstr>
      <vt:lpstr>Next Meeting – April 6th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Surendran, Resmi SENA-STX/A/7</cp:lastModifiedBy>
  <cp:revision>128</cp:revision>
  <dcterms:created xsi:type="dcterms:W3CDTF">2021-01-14T19:13:08Z</dcterms:created>
  <dcterms:modified xsi:type="dcterms:W3CDTF">2022-03-28T21:16:55Z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</Properties>
</file>