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110" d="100"/>
          <a:sy n="110" d="100"/>
        </p:scale>
        <p:origin x="92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Market Update</a:t>
            </a:r>
          </a:p>
          <a:p>
            <a:r>
              <a:rPr lang="en-US" b="1" dirty="0"/>
              <a:t>Wholesale Market Working Group</a:t>
            </a:r>
          </a:p>
          <a:p>
            <a:endParaRPr lang="en-US" dirty="0"/>
          </a:p>
          <a:p>
            <a:r>
              <a:rPr lang="en-US" dirty="0"/>
              <a:t>Market Analysis &amp; Validation 3/25/2022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F0A5756-BE40-416A-BBA9-4AE9F5B73B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894801"/>
              </p:ext>
            </p:extLst>
          </p:nvPr>
        </p:nvGraphicFramePr>
        <p:xfrm>
          <a:off x="274320" y="1143000"/>
          <a:ext cx="8553649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5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5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37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99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2/4/2022 22:45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2/5 HE 1-5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2/5/2022 3:40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2/5 HE 6-8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$150 - $200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2/5/2022 10:40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2/5 HE 13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$149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/>
              <a:t>No HDL/LDL Overrides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11896</TotalTime>
  <Words>99</Words>
  <Application>Microsoft Office PowerPoint</Application>
  <PresentationFormat>On-screen Show (4:3)</PresentationFormat>
  <Paragraphs>43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348</cp:revision>
  <cp:lastPrinted>2016-01-21T20:53:15Z</cp:lastPrinted>
  <dcterms:created xsi:type="dcterms:W3CDTF">2016-01-21T15:20:31Z</dcterms:created>
  <dcterms:modified xsi:type="dcterms:W3CDTF">2022-03-22T15:31:58Z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