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Paul Yockey</a:t>
            </a:r>
          </a:p>
          <a:p>
            <a:r>
              <a:rPr lang="en-US" dirty="0"/>
              <a:t>Flight Administrator</a:t>
            </a:r>
          </a:p>
          <a:p>
            <a:endParaRPr lang="en-US" dirty="0"/>
          </a:p>
          <a:p>
            <a:r>
              <a:rPr lang="en-US" dirty="0"/>
              <a:t>Texas SET WG</a:t>
            </a:r>
          </a:p>
          <a:p>
            <a:r>
              <a:rPr lang="en-US" dirty="0"/>
              <a:t>03/24/2022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Application deadline was 01/12/22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0222 signup deadline was 02/02/22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began on </a:t>
            </a:r>
            <a:r>
              <a:rPr lang="en-US" sz="2000" dirty="0">
                <a:solidFill>
                  <a:prstClr val="black"/>
                </a:solidFill>
              </a:rPr>
              <a:t>02/08/22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02/28/22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0222 </a:t>
            </a:r>
            <a:r>
              <a:rPr lang="en-US" sz="2000" dirty="0">
                <a:solidFill>
                  <a:prstClr val="black"/>
                </a:solidFill>
              </a:rPr>
              <a:t>was scheduled to conclude on 03/11/22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concluded 03/18/22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03/24/22</a:t>
            </a:r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3505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 New CRs successfully completed testing in Flight 0222 including 1 DUNS+4 CR and 2 PUCT Option 2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New CR has is in process of correcting 1 bank payment to 1 TDSP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/>
              <a:t>03/24/22</a:t>
            </a:r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6925</TotalTime>
  <Words>102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0222 Preview</vt:lpstr>
      <vt:lpstr>Flight 0222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192</cp:revision>
  <cp:lastPrinted>2016-01-21T20:53:15Z</cp:lastPrinted>
  <dcterms:created xsi:type="dcterms:W3CDTF">2016-01-21T15:20:31Z</dcterms:created>
  <dcterms:modified xsi:type="dcterms:W3CDTF">2022-03-23T15:36:23Z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