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03/24/2022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was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was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was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concluded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03/24/22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successfully completed testing in Flight 0222 including 1 DUNS+4 CR and 2 PUCT Option 2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CR has is in process of correcting 1 bank payment to 1 TDSP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03/24/22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6925</TotalTime>
  <Words>102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0222 Preview</vt:lpstr>
      <vt:lpstr>Flight 0222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192</cp:revision>
  <cp:lastPrinted>2016-01-21T20:53:15Z</cp:lastPrinted>
  <dcterms:created xsi:type="dcterms:W3CDTF">2016-01-21T15:20:31Z</dcterms:created>
  <dcterms:modified xsi:type="dcterms:W3CDTF">2022-03-23T15:36:23Z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