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45" d="100"/>
          <a:sy n="45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29-4CDC-8992-8B4EEE37B07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Sheet1!$A$10:$A$14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92-401C-AA6C-6BDB5C0034C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February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2/27/2022 – Site Failover (SFO).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February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2/17/2023-2/27/2022 – Site Failover week.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February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6598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February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6DFE397-7B6A-43BC-9339-608F668D2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97137"/>
            <a:ext cx="9144000" cy="27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February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679 Posts</a:t>
            </a:r>
          </a:p>
          <a:p>
            <a:r>
              <a:rPr lang="en-US" dirty="0"/>
              <a:t>349127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58 Posts</a:t>
            </a:r>
          </a:p>
          <a:p>
            <a:pPr lvl="1"/>
            <a:r>
              <a:rPr lang="en-US" dirty="0"/>
              <a:t>7 New Subscriptions</a:t>
            </a:r>
          </a:p>
          <a:p>
            <a:pPr lvl="1"/>
            <a:r>
              <a:rPr lang="en-US" dirty="0"/>
              <a:t>1 Unsubscribe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5 Posts</a:t>
            </a:r>
          </a:p>
          <a:p>
            <a:pPr lvl="1"/>
            <a:r>
              <a:rPr lang="en-US" dirty="0"/>
              <a:t>3 New Subscriptions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987447"/>
              </p:ext>
            </p:extLst>
          </p:nvPr>
        </p:nvGraphicFramePr>
        <p:xfrm>
          <a:off x="4235548" y="84350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541080"/>
              </p:ext>
            </p:extLst>
          </p:nvPr>
        </p:nvGraphicFramePr>
        <p:xfrm>
          <a:off x="4235548" y="370232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13577</TotalTime>
  <Words>176</Words>
  <Application>Microsoft Office PowerPoint</Application>
  <PresentationFormat>On-screen Show (4:3)</PresentationFormat>
  <Paragraphs>70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February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259</cp:revision>
  <cp:lastPrinted>2019-05-06T20:09:17Z</cp:lastPrinted>
  <dcterms:created xsi:type="dcterms:W3CDTF">2016-01-21T15:20:31Z</dcterms:created>
  <dcterms:modified xsi:type="dcterms:W3CDTF">2022-03-22T20:56:26Z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