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45" d="100"/>
          <a:sy n="45" d="100"/>
        </p:scale>
        <p:origin x="2070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</a:t>
            </a:r>
            <a:r>
              <a:rPr lang="en-US" baseline="0"/>
              <a:t> Post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Sheet1!$A$1:$A$5</c:f>
              <c:strCache>
                <c:ptCount val="5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29-4CDC-8992-8B4EEE37B07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5083808"/>
        <c:axId val="1945085056"/>
      </c:lineChart>
      <c:catAx>
        <c:axId val="1945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5056"/>
        <c:crosses val="autoZero"/>
        <c:auto val="1"/>
        <c:lblAlgn val="ctr"/>
        <c:lblOffset val="100"/>
        <c:noMultiLvlLbl val="0"/>
      </c:catAx>
      <c:valAx>
        <c:axId val="19450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 Recipient</a:t>
            </a:r>
            <a:r>
              <a:rPr lang="en-US" baseline="0"/>
              <a:t>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Sheet1!$A$10:$A$14</c:f>
              <c:strCache>
                <c:ptCount val="5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</c:strCache>
            </c:strRef>
          </c:cat>
          <c:val>
            <c:numRef>
              <c:f>Sheet1!$B$10:$B$14</c:f>
              <c:numCache>
                <c:formatCode>General</c:formatCode>
                <c:ptCount val="5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92-401C-AA6C-6BDB5C0034C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666272"/>
        <c:axId val="180669184"/>
      </c:lineChart>
      <c:catAx>
        <c:axId val="1806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9184"/>
        <c:crosses val="autoZero"/>
        <c:auto val="1"/>
        <c:lblAlgn val="ctr"/>
        <c:lblOffset val="100"/>
        <c:noMultiLvlLbl val="0"/>
      </c:catAx>
      <c:valAx>
        <c:axId val="18066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January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January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1/23/2022 - SFO.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January 2021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1/17/2022-1/21/2022 – SFO week.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January 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959026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6DFE397-7B6A-43BC-9339-608F668D2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97137"/>
            <a:ext cx="9144000" cy="2797358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D632AE6-1AD1-41FB-9FCD-232F737E7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469348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D692FC7-B32B-40D1-84E5-E3005FB99B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3314700"/>
            <a:ext cx="9144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763 Posts</a:t>
            </a:r>
          </a:p>
          <a:p>
            <a:r>
              <a:rPr lang="en-US" dirty="0"/>
              <a:t>383426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56 Posts</a:t>
            </a:r>
          </a:p>
          <a:p>
            <a:pPr lvl="1"/>
            <a:r>
              <a:rPr lang="en-US" dirty="0"/>
              <a:t>8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4270A62-51DE-4913-A853-BBD4187095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987447"/>
              </p:ext>
            </p:extLst>
          </p:nvPr>
        </p:nvGraphicFramePr>
        <p:xfrm>
          <a:off x="4235548" y="84350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5E5C11F-8C09-4A59-BEA7-526F5C8F9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541080"/>
              </p:ext>
            </p:extLst>
          </p:nvPr>
        </p:nvGraphicFramePr>
        <p:xfrm>
          <a:off x="4235548" y="370232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13576</TotalTime>
  <Words>211</Words>
  <Application>Microsoft Office PowerPoint</Application>
  <PresentationFormat>On-screen Show (4:3)</PresentationFormat>
  <Paragraphs>98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January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258</cp:revision>
  <cp:lastPrinted>2019-05-06T20:09:17Z</cp:lastPrinted>
  <dcterms:created xsi:type="dcterms:W3CDTF">2016-01-21T15:20:31Z</dcterms:created>
  <dcterms:modified xsi:type="dcterms:W3CDTF">2022-03-22T20:59:25Z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