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30,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Minimum Duration Threshold for ESRs (Related to PGRR095)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Endorsed minimum duration threshold for ESRs of 2 hours; lower duration resources would be prorated to their continuous Real Power capability for 2 hours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PGRR096, Achieve Consistent Representation of Distributed Generation in Steady-State Models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PGRR098, Consideration of Load Shed in Transmission Planning Criteria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 ROS Goals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NOGRR239, WAN Data Protection Responsibilities – recommended approval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#6 Planning Studies for Transmission Upgrades Whitepaper – endorsed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#8 Frequency Response and Voltage Support Whitepaper – endorsed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Minimum Capacity Required from SCED Dispatchable Resources to Provide Non-Spin (Related to NPRR1093)</a:t>
            </a:r>
          </a:p>
          <a:p>
            <a:pPr lvl="1"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Endorsed Most Severe Single Contingency as minimum amount of Non-Spin procured from SCED dispatchable resources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2022 Black Start Working Group Leadership</a:t>
            </a: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NPRR1100, Emergency Switching Solutions for Energy Storage Resources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NPRR1110, Black Start Requirements Update (BSWG)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NPRR1118, Clarifications to the OSA Process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NOGRR239, WAN Data Protection Responsibilities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NOGRR240, DC Tie Ride-Through Requirements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PGRR100, Steady-State Case Building Timeline Update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Winter Storm Landon discussion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Discussion relating to existing load interconnection requirements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Spring Resource Planned Outage status update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April 7th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42786</TotalTime>
  <Words>338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1159</cp:revision>
  <cp:lastPrinted>2017-05-22T18:26:12Z</cp:lastPrinted>
  <dcterms:created xsi:type="dcterms:W3CDTF">2010-04-12T23:12:02Z</dcterms:created>
  <dcterms:modified xsi:type="dcterms:W3CDTF">2022-03-21T16:16:21Z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