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80494" autoAdjust="0"/>
  </p:normalViewPr>
  <p:slideViewPr>
    <p:cSldViewPr showGuides="1">
      <p:cViewPr varScale="1">
        <p:scale>
          <a:sx n="92" d="100"/>
          <a:sy n="92" d="100"/>
        </p:scale>
        <p:origin x="205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2/10/2022 16:00 -&gt; 897.79MW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2/25/2022 07:15-&gt; -292.56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Feb 2022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Mar 16th,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4597C1-C342-4114-8008-4D03DDCEF1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859" y="1295400"/>
            <a:ext cx="8110504" cy="454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9F7A11-9907-4241-857D-781B56883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2" y="1585912"/>
            <a:ext cx="498157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60B063-F8B2-428A-A51B-E045A6164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4C6128-4009-4638-8557-6D3547EB0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410BEC-F6AA-4B0A-AB5E-6F4D94398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23F923-E782-4998-8F52-8FE46FC27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43000"/>
            <a:ext cx="547944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2018, 2019, and 2020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8C0C43-1D5E-4051-B3F5-1A863C856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2571750"/>
            <a:ext cx="61436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8BB35C-5F86-4A19-B8B9-760AA2952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862361"/>
            <a:ext cx="8675360" cy="51332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7BFA80-3E55-454A-9930-D042CF90F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447800"/>
            <a:ext cx="28003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309C29-1510-4E18-B909-4477EBC89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990600"/>
            <a:ext cx="8675360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80A5E-52ED-4038-806E-384A6A762D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1752600"/>
            <a:ext cx="28003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8B9B68-7D17-4953-8E88-A0CBA893B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92" y="1305333"/>
            <a:ext cx="8351016" cy="47002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A25D40-290A-4A4E-92CA-0A61E3F0B6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828800"/>
            <a:ext cx="25146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BFB1D2-75A1-4F92-9356-85196CF76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69" y="1316135"/>
            <a:ext cx="8245231" cy="46908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FFD29E-2D95-4739-B3F5-79CFF46FAE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1447800"/>
            <a:ext cx="25146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7D38BB-2FA8-4DD3-9766-B1FDB289C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36" y="862361"/>
            <a:ext cx="838272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FCEBF8-1DA9-4EC3-BA7E-FFA3AF4ED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13" y="862361"/>
            <a:ext cx="865097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81000" y="6148919"/>
            <a:ext cx="3886200" cy="23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762000"/>
            <a:ext cx="6829425" cy="53025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F15F3-2F99-4711-A2BC-1F325FFAB9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103"/>
          <a:stretch/>
        </p:blipFill>
        <p:spPr>
          <a:xfrm>
            <a:off x="4411133" y="6148919"/>
            <a:ext cx="4648200" cy="3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C33664-4256-40A1-BF45-95A8CDFD7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C4F07A-1914-48B9-BCCE-F788FD438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990600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A512FD-4A22-45B9-82D9-01D662E16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39" y="990600"/>
            <a:ext cx="8498561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E99AB6-FC15-4848-8FE4-991B7A57C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27" y="862361"/>
            <a:ext cx="8699746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FA8EAC-C0D7-4274-9122-A34677C70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98" y="914400"/>
            <a:ext cx="8602202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FFCEDB-0A62-4456-B63F-45311A717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77" y="915081"/>
            <a:ext cx="8260446" cy="502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5E512A-EF22-400A-B77D-887328F4A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8" y="1094930"/>
            <a:ext cx="8705843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8B9BA4-3900-47B1-BB70-632F33EFB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4114800"/>
            <a:ext cx="37528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944BC6-C22E-4223-A58D-ADA1F40DA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6" y="144780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212738-3F13-48F2-8B83-D8F675585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ADC612-BADB-4C9B-8F20-2C340B043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11" y="914400"/>
            <a:ext cx="8065377" cy="52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FBDC79-A85A-4A62-8679-907AA3598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52" y="914400"/>
            <a:ext cx="8050136" cy="525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284935-FFC3-4BB5-97C3-1205AEFD2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94" y="914400"/>
            <a:ext cx="8099612" cy="528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CF9820-4E4B-41AC-8E9E-DC90D4840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7821536" cy="510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B0A35C-A405-4F21-8116-EA408FCD8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600325"/>
            <a:ext cx="47244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73141</TotalTime>
  <Words>817</Words>
  <Application>Microsoft Office PowerPoint</Application>
  <PresentationFormat>On-screen Show (4:3)</PresentationFormat>
  <Paragraphs>153</Paragraphs>
  <Slides>39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742</cp:revision>
  <cp:lastPrinted>2016-01-21T20:53:15Z</cp:lastPrinted>
  <dcterms:created xsi:type="dcterms:W3CDTF">2016-01-21T15:20:31Z</dcterms:created>
  <dcterms:modified xsi:type="dcterms:W3CDTF">2022-03-15T18:35:21Z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