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64" r:id="rId3"/>
    <p:sldId id="267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94" autoAdjust="0"/>
    <p:restoredTop sz="94125" autoAdjust="0"/>
  </p:normalViewPr>
  <p:slideViewPr>
    <p:cSldViewPr snapToGrid="0">
      <p:cViewPr varScale="1">
        <p:scale>
          <a:sx n="107" d="100"/>
          <a:sy n="107" d="100"/>
        </p:scale>
        <p:origin x="61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128919-52B0-48D2-B197-5F39A45A46B8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F4744-6E46-43C0-AEB8-F9D142846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985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511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120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51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00032"/>
            <a:ext cx="10058400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877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9193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215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703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84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107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660CA33-0510-4949-8ADD-8F8161961F79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803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21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660CA33-0510-4949-8ADD-8F8161961F79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6857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jianhui.zhang@austinenergy.com" TargetMode="External"/><Relationship Id="rId2" Type="http://schemas.openxmlformats.org/officeDocument/2006/relationships/hyperlink" Target="mailto:jcanamar@huntutility.c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2E2AD-6070-4686-8F20-EA36868F4D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PGDTF Transition – PLWG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FB7FA9-9F1D-4D86-90EA-79ADEA8F59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03/15/2022</a:t>
            </a:r>
          </a:p>
          <a:p>
            <a:r>
              <a:rPr lang="en-US" dirty="0"/>
              <a:t>Jorge Canamar (Chair)</a:t>
            </a:r>
          </a:p>
          <a:p>
            <a:r>
              <a:rPr lang="en-US" dirty="0" err="1"/>
              <a:t>Jianhui</a:t>
            </a:r>
            <a:r>
              <a:rPr lang="en-US" dirty="0"/>
              <a:t> Zhang (Vice Chair)</a:t>
            </a:r>
          </a:p>
        </p:txBody>
      </p:sp>
    </p:spTree>
    <p:extLst>
      <p:ext uri="{BB962C8B-B14F-4D97-AF65-F5344CB8AC3E}">
        <p14:creationId xmlns:p14="http://schemas.microsoft.com/office/powerpoint/2010/main" val="41715970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77E4971-1E88-4CC6-A53C-0E4A26D5998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70434" y="123290"/>
            <a:ext cx="10058400" cy="853147"/>
          </a:xfrm>
        </p:spPr>
        <p:txBody>
          <a:bodyPr/>
          <a:lstStyle/>
          <a:p>
            <a:r>
              <a:rPr lang="en-US" dirty="0"/>
              <a:t>Responsibility Matrix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5373FFE6-8DD0-4CBC-B820-0E59332B7A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3373149"/>
              </p:ext>
            </p:extLst>
          </p:nvPr>
        </p:nvGraphicFramePr>
        <p:xfrm>
          <a:off x="1658471" y="920855"/>
          <a:ext cx="8740588" cy="48488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r:id="rId3" imgW="7915219" imgH="4391038" progId="Excel.Sheet.12">
                  <p:embed/>
                </p:oleObj>
              </mc:Choice>
              <mc:Fallback>
                <p:oleObj name="Worksheet" r:id="rId3" imgW="7915219" imgH="4391038" progId="Excel.Sheet.12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5373FFE6-8DD0-4CBC-B820-0E59332B7AD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58471" y="920855"/>
                        <a:ext cx="8740588" cy="48488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8648300-2011-4D95-B354-64E8A2532B8B}"/>
              </a:ext>
            </a:extLst>
          </p:cNvPr>
          <p:cNvSpPr txBox="1">
            <a:spLocks/>
          </p:cNvSpPr>
          <p:nvPr/>
        </p:nvSpPr>
        <p:spPr>
          <a:xfrm>
            <a:off x="1658470" y="5769725"/>
            <a:ext cx="9570363" cy="62447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1" dirty="0"/>
              <a:t>All the data required for existing facilities has already been gathered by each TSP for the last GMDVA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1" dirty="0"/>
              <a:t>SCR 818, if approved, would lighten the burden of submitting any new data</a:t>
            </a:r>
          </a:p>
        </p:txBody>
      </p:sp>
    </p:spTree>
    <p:extLst>
      <p:ext uri="{BB962C8B-B14F-4D97-AF65-F5344CB8AC3E}">
        <p14:creationId xmlns:p14="http://schemas.microsoft.com/office/powerpoint/2010/main" val="2503157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77E4971-1E88-4CC6-A53C-0E4A26D5998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66800" y="24835"/>
            <a:ext cx="10058400" cy="894868"/>
          </a:xfrm>
        </p:spPr>
        <p:txBody>
          <a:bodyPr/>
          <a:lstStyle/>
          <a:p>
            <a:r>
              <a:rPr lang="en-US" dirty="0"/>
              <a:t>Responsibility Matrix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2874C585-570C-49DC-A539-B9F5610FF5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7097117"/>
              </p:ext>
            </p:extLst>
          </p:nvPr>
        </p:nvGraphicFramePr>
        <p:xfrm>
          <a:off x="1168132" y="919703"/>
          <a:ext cx="9907626" cy="504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Worksheet" r:id="rId3" imgW="7505625" imgH="3819498" progId="Excel.Sheet.12">
                  <p:embed/>
                </p:oleObj>
              </mc:Choice>
              <mc:Fallback>
                <p:oleObj name="Worksheet" r:id="rId3" imgW="7505625" imgH="3819498" progId="Excel.Sheet.12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2874C585-570C-49DC-A539-B9F5610FF55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68132" y="919703"/>
                        <a:ext cx="9907626" cy="5041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93592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18CE6-6F5A-47F0-B5E0-4061D874E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Questions or Comments?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269D48-6553-4414-9C0A-1681864479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Jorge </a:t>
            </a:r>
            <a:r>
              <a:rPr lang="en-US" dirty="0" err="1"/>
              <a:t>canamar</a:t>
            </a:r>
            <a:r>
              <a:rPr lang="en-US" dirty="0"/>
              <a:t> – </a:t>
            </a:r>
            <a:r>
              <a:rPr lang="en-US" dirty="0">
                <a:hlinkClick r:id="rId2"/>
              </a:rPr>
              <a:t>jcanamar@huntutility.com</a:t>
            </a:r>
            <a:endParaRPr lang="en-US" dirty="0"/>
          </a:p>
          <a:p>
            <a:r>
              <a:rPr lang="en-US" dirty="0" err="1"/>
              <a:t>Jianhui</a:t>
            </a:r>
            <a:r>
              <a:rPr lang="en-US" dirty="0"/>
              <a:t> </a:t>
            </a:r>
            <a:r>
              <a:rPr lang="en-US" dirty="0" err="1"/>
              <a:t>zhang</a:t>
            </a:r>
            <a:r>
              <a:rPr lang="en-US" dirty="0"/>
              <a:t> – </a:t>
            </a:r>
            <a:r>
              <a:rPr lang="en-US" dirty="0">
                <a:hlinkClick r:id="rId3"/>
              </a:rPr>
              <a:t>jianhui.zhang@austinenergy.com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816983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18707</TotalTime>
  <Words>75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Retrospect</vt:lpstr>
      <vt:lpstr>Worksheet</vt:lpstr>
      <vt:lpstr>PGDTF Transition – PLWG </vt:lpstr>
      <vt:lpstr>Responsibility Matrix</vt:lpstr>
      <vt:lpstr>Responsibility Matrix</vt:lpstr>
      <vt:lpstr>Questions or Comments?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PGDTF Resposnbilites</dc:title>
  <dc:creator>Meier, Eric</dc:creator>
  <cp:lastModifiedBy>Dewitt, Charles</cp:lastModifiedBy>
  <cp:revision>26</cp:revision>
  <dcterms:created xsi:type="dcterms:W3CDTF">2022-01-12T18:49:21Z</dcterms:created>
  <dcterms:modified xsi:type="dcterms:W3CDTF">2022-03-15T13:07:45Z</dcterms:modified>
</cp:coreProperties>
</file>