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02" r:id="rId8"/>
    <p:sldId id="300" r:id="rId9"/>
    <p:sldId id="303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7" autoAdjust="0"/>
    <p:restoredTop sz="69825" autoAdjust="0"/>
  </p:normalViewPr>
  <p:slideViewPr>
    <p:cSldViewPr showGuides="1">
      <p:cViewPr varScale="1">
        <p:scale>
          <a:sx n="91" d="100"/>
          <a:sy n="91" d="100"/>
        </p:scale>
        <p:origin x="1926" y="7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Several thermal units tripped offline while carrying a total of approximately 1210 MW.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59.978 Hz</a:t>
            </a:r>
          </a:p>
          <a:p>
            <a:r>
              <a:rPr lang="en-US" baseline="0" dirty="0"/>
              <a:t>Minimum Frequency: 59.851 Hz</a:t>
            </a:r>
          </a:p>
          <a:p>
            <a:r>
              <a:rPr lang="en-US" baseline="0" dirty="0"/>
              <a:t>A-C Time: 9 seconds</a:t>
            </a:r>
          </a:p>
          <a:p>
            <a:r>
              <a:rPr lang="en-US" baseline="0" dirty="0"/>
              <a:t>Recovery Time (back to deadband): 6 minutes 5 seconds</a:t>
            </a:r>
          </a:p>
          <a:p>
            <a:endParaRPr lang="en-US" baseline="0" dirty="0"/>
          </a:p>
          <a:p>
            <a:r>
              <a:rPr lang="en-US" baseline="0" dirty="0"/>
              <a:t>RRS Deployed: 822 MW</a:t>
            </a:r>
          </a:p>
          <a:p>
            <a:endParaRPr lang="en-US" baseline="0" dirty="0"/>
          </a:p>
          <a:p>
            <a:r>
              <a:rPr lang="en-US" baseline="0" dirty="0"/>
              <a:t>Trip Reason: Loss of transmission line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466 MW of regulation up was deployed and 300 MW of manual offset was applied during the event.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Starting frequency is outside the deadband and A-C time is 9 seconds (more than what we typically look for). The event resulted in loss of approximately 320 MW of load, which impacted the frequency recovery.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02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Loss of 467 MW of load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59.963 Hz</a:t>
            </a:r>
          </a:p>
          <a:p>
            <a:r>
              <a:rPr lang="en-US" baseline="0" dirty="0"/>
              <a:t>Maximum Frequency: 60.109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2 minutes and 53 seconds</a:t>
            </a:r>
          </a:p>
          <a:p>
            <a:r>
              <a:rPr lang="en-US" baseline="0" dirty="0"/>
              <a:t>RRS Deployed: 0 MW</a:t>
            </a:r>
          </a:p>
          <a:p>
            <a:endParaRPr lang="en-US" baseline="0" dirty="0"/>
          </a:p>
          <a:p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Loss of transmission line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469 MW of regulation up was deployed during the event.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Starting frequency is outside the deadband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 tripped offline while carrying 754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60.017Hz</a:t>
            </a:r>
          </a:p>
          <a:p>
            <a:r>
              <a:rPr lang="en-US" baseline="0" dirty="0"/>
              <a:t>Minimum Frequency: 59.807 Hz</a:t>
            </a:r>
          </a:p>
          <a:p>
            <a:r>
              <a:rPr lang="en-US" baseline="0" dirty="0"/>
              <a:t>A-C Time : 6 seconds</a:t>
            </a:r>
          </a:p>
          <a:p>
            <a:r>
              <a:rPr lang="en-US" baseline="0" dirty="0"/>
              <a:t>Recovery Time(back to deadband): 1 minute and 54 seconds</a:t>
            </a:r>
          </a:p>
          <a:p>
            <a:r>
              <a:rPr lang="en-US" baseline="0" dirty="0"/>
              <a:t>RRS Deployed: 786 MW</a:t>
            </a:r>
          </a:p>
          <a:p>
            <a:endParaRPr lang="en-US" baseline="0" dirty="0"/>
          </a:p>
          <a:p>
            <a:r>
              <a:rPr lang="en-US" baseline="0" dirty="0"/>
              <a:t>Trip Reason: Unknown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</a:t>
            </a:r>
            <a:r>
              <a:rPr lang="en-US" baseline="0"/>
              <a:t>of 406 MW </a:t>
            </a:r>
            <a:r>
              <a:rPr lang="en-US" baseline="0" dirty="0"/>
              <a:t>of regulation up was deployed and </a:t>
            </a:r>
            <a:r>
              <a:rPr lang="en-US" baseline="0"/>
              <a:t>a 300 </a:t>
            </a:r>
            <a:r>
              <a:rPr lang="en-US" baseline="0" dirty="0"/>
              <a:t>MW SCED Manual offset was applied during the event.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15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February 2022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March 16</a:t>
            </a:r>
            <a:r>
              <a:rPr lang="en-US" baseline="30000" dirty="0">
                <a:solidFill>
                  <a:srgbClr val="5B6770"/>
                </a:solidFill>
              </a:rPr>
              <a:t>th</a:t>
            </a:r>
            <a:r>
              <a:rPr lang="en-US" dirty="0">
                <a:solidFill>
                  <a:srgbClr val="5B6770"/>
                </a:solidFill>
              </a:rPr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2/4/2022 18:21:26 (NON 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1328D0-BA5E-45F0-8B54-1FE6DF1B31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86106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3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2/20/2022 10:13:02(NON 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D24CBC-52B7-47C3-85E8-700D2D18F1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43000"/>
            <a:ext cx="84582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2/22/2022 6:18:28(FME)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44FD35-2480-4989-A8BF-A55B64AF7D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066800"/>
            <a:ext cx="8458200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80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40070</TotalTime>
  <Words>305</Words>
  <Application>Microsoft Office PowerPoint</Application>
  <PresentationFormat>On-screen Show (4:3)</PresentationFormat>
  <Paragraphs>57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Trade Gothic Pro Light</vt:lpstr>
      <vt:lpstr>1_Custom Design</vt:lpstr>
      <vt:lpstr>Office Theme</vt:lpstr>
      <vt:lpstr>Custom Design</vt:lpstr>
      <vt:lpstr>PowerPoint Presentation</vt:lpstr>
      <vt:lpstr>2/4/2022 18:21:26 (NON FME) </vt:lpstr>
      <vt:lpstr>2/20/2022 10:13:02(NON FME) </vt:lpstr>
      <vt:lpstr>2/22/2022 6:18:28(FME)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705</cp:revision>
  <cp:lastPrinted>2016-01-21T20:53:15Z</cp:lastPrinted>
  <dcterms:created xsi:type="dcterms:W3CDTF">2016-01-21T15:20:31Z</dcterms:created>
  <dcterms:modified xsi:type="dcterms:W3CDTF">2022-03-15T19:08:35Z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