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4" r:id="rId7"/>
    <p:sldId id="293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81" autoAdjust="0"/>
    <p:restoredTop sz="71482" autoAdjust="0"/>
  </p:normalViewPr>
  <p:slideViewPr>
    <p:cSldViewPr showGuides="1">
      <p:cViewPr varScale="1">
        <p:scale>
          <a:sx n="72" d="100"/>
          <a:sy n="72" d="100"/>
        </p:scale>
        <p:origin x="1362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from 20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08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Intra-Hour IRR Forecast Accuracy Updates </a:t>
            </a:r>
          </a:p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(February</a:t>
            </a:r>
            <a:r>
              <a:rPr lang="en-US" altLang="zh-CN" sz="2400" b="1" dirty="0">
                <a:solidFill>
                  <a:schemeClr val="tx2"/>
                </a:solidFill>
              </a:rPr>
              <a:t> 2022</a:t>
            </a:r>
            <a:r>
              <a:rPr lang="en-US" sz="2400" b="1" dirty="0">
                <a:solidFill>
                  <a:schemeClr val="tx2"/>
                </a:solidFill>
              </a:rPr>
              <a:t>)</a:t>
            </a:r>
          </a:p>
          <a:p>
            <a:pPr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Operations Analysis</a:t>
            </a: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March 09,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None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D419F4-012B-40FF-83B7-54E6953B6B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752599"/>
            <a:ext cx="7620000" cy="4162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92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Wind Ramp Rate (PWRR)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442945"/>
              </p:ext>
            </p:extLst>
          </p:nvPr>
        </p:nvGraphicFramePr>
        <p:xfrm>
          <a:off x="381000" y="791817"/>
          <a:ext cx="8534400" cy="130141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519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3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SCED PWRR</a:t>
                      </a:r>
                      <a:endParaRPr lang="en-US" sz="1200" baseline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99.9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74.3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+mn-ea"/>
                          <a:cs typeface="+mn-cs"/>
                        </a:rPr>
                        <a:t>168.8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114.9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76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wind ramp</a:t>
            </a:r>
            <a:endParaRPr lang="en-US" sz="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090B734-7051-46B1-90C8-5322D394D0C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E7E6E6"/>
              </a:clrFrom>
              <a:clrTo>
                <a:srgbClr val="E7E6E6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47799" y="2209800"/>
            <a:ext cx="6596891" cy="4192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Solar Ramp Rate (PSRR)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75440"/>
              </p:ext>
            </p:extLst>
          </p:nvPr>
        </p:nvGraphicFramePr>
        <p:xfrm>
          <a:off x="381000" y="785628"/>
          <a:ext cx="8546238" cy="130760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SCED PSRR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PSRR, IHPPF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PSRR, STPPF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Solar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 Ramp &gt; 100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MW per 5 minutes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95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solar ramp</a:t>
            </a:r>
            <a:endParaRPr lang="en-US" sz="6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AE08267-18EF-4101-B56B-DA31A2D7D62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E7E6E6"/>
              </a:clrFrom>
              <a:clrTo>
                <a:srgbClr val="E7E6E6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58858" y="2176786"/>
            <a:ext cx="6902484" cy="4314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592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3570</TotalTime>
  <Words>402</Words>
  <Application>Microsoft Office PowerPoint</Application>
  <PresentationFormat>On-screen Show (4:3)</PresentationFormat>
  <Paragraphs>61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Current GTBD Parameters</vt:lpstr>
      <vt:lpstr>Predicted Wind Ramp Rate (PWRR) Error</vt:lpstr>
      <vt:lpstr>Predicted Solar Ramp Rate (PSRR) Error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DuBro, Jackson</cp:lastModifiedBy>
  <cp:revision>185</cp:revision>
  <cp:lastPrinted>2016-01-21T20:53:15Z</cp:lastPrinted>
  <dcterms:created xsi:type="dcterms:W3CDTF">2016-01-21T15:20:31Z</dcterms:created>
  <dcterms:modified xsi:type="dcterms:W3CDTF">2022-03-09T21:11:47Z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