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61" r:id="rId4"/>
    <p:sldId id="256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barnes1\Documents\NPRRs\ORDC_Prices_Feb23-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barnes1\Documents\NPRRs\ORDC_Prices_Feb23-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barnes1\Documents\NPRRs\ORDC_Prices_Mar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2/23/22 - 2/24/22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 PRC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Sheet4!$A$2:$A$385</c:f>
              <c:numCache>
                <c:formatCode>m/d/yyyy\ h:mm</c:formatCode>
                <c:ptCount val="384"/>
                <c:pt idx="0">
                  <c:v>44615.170370370368</c:v>
                </c:pt>
                <c:pt idx="1">
                  <c:v>44615.173819444448</c:v>
                </c:pt>
                <c:pt idx="2">
                  <c:v>44615.177303240744</c:v>
                </c:pt>
                <c:pt idx="3">
                  <c:v>44615.180752314816</c:v>
                </c:pt>
                <c:pt idx="4">
                  <c:v>44615.184236111112</c:v>
                </c:pt>
                <c:pt idx="5">
                  <c:v>44615.187708333331</c:v>
                </c:pt>
                <c:pt idx="6">
                  <c:v>44615.191180555557</c:v>
                </c:pt>
                <c:pt idx="7">
                  <c:v>44615.19462962963</c:v>
                </c:pt>
                <c:pt idx="8">
                  <c:v>44615.198125000003</c:v>
                </c:pt>
                <c:pt idx="9">
                  <c:v>44615.201585648145</c:v>
                </c:pt>
                <c:pt idx="10">
                  <c:v>44615.205081018517</c:v>
                </c:pt>
                <c:pt idx="11">
                  <c:v>44615.208634259259</c:v>
                </c:pt>
                <c:pt idx="12">
                  <c:v>44615.212025462963</c:v>
                </c:pt>
                <c:pt idx="13">
                  <c:v>44615.215486111112</c:v>
                </c:pt>
                <c:pt idx="14">
                  <c:v>44615.218969907408</c:v>
                </c:pt>
                <c:pt idx="15">
                  <c:v>44615.222708333335</c:v>
                </c:pt>
                <c:pt idx="16">
                  <c:v>44615.225891203707</c:v>
                </c:pt>
                <c:pt idx="17">
                  <c:v>44615.229363425926</c:v>
                </c:pt>
                <c:pt idx="18">
                  <c:v>44615.232858796298</c:v>
                </c:pt>
                <c:pt idx="19">
                  <c:v>44615.236319444448</c:v>
                </c:pt>
                <c:pt idx="20">
                  <c:v>44615.239768518521</c:v>
                </c:pt>
                <c:pt idx="21">
                  <c:v>44615.243263888886</c:v>
                </c:pt>
                <c:pt idx="22">
                  <c:v>44615.246759259258</c:v>
                </c:pt>
                <c:pt idx="23">
                  <c:v>44615.250277777777</c:v>
                </c:pt>
                <c:pt idx="24">
                  <c:v>44615.253680555557</c:v>
                </c:pt>
                <c:pt idx="25">
                  <c:v>44615.257152777776</c:v>
                </c:pt>
                <c:pt idx="26">
                  <c:v>44615.260636574072</c:v>
                </c:pt>
                <c:pt idx="27">
                  <c:v>44615.264097222222</c:v>
                </c:pt>
                <c:pt idx="28">
                  <c:v>44615.267569444448</c:v>
                </c:pt>
                <c:pt idx="29">
                  <c:v>44615.271041666667</c:v>
                </c:pt>
                <c:pt idx="30">
                  <c:v>44615.274502314816</c:v>
                </c:pt>
                <c:pt idx="31">
                  <c:v>44615.277962962966</c:v>
                </c:pt>
                <c:pt idx="32">
                  <c:v>44615.281446759262</c:v>
                </c:pt>
                <c:pt idx="33">
                  <c:v>44615.284930555557</c:v>
                </c:pt>
                <c:pt idx="34">
                  <c:v>44615.288402777776</c:v>
                </c:pt>
                <c:pt idx="35">
                  <c:v>44615.291944444441</c:v>
                </c:pt>
                <c:pt idx="36">
                  <c:v>44615.295335648145</c:v>
                </c:pt>
                <c:pt idx="37">
                  <c:v>44615.298819444448</c:v>
                </c:pt>
                <c:pt idx="38">
                  <c:v>44615.302291666667</c:v>
                </c:pt>
                <c:pt idx="39">
                  <c:v>44615.305763888886</c:v>
                </c:pt>
                <c:pt idx="40">
                  <c:v>44615.309224537035</c:v>
                </c:pt>
                <c:pt idx="41">
                  <c:v>44615.312685185185</c:v>
                </c:pt>
                <c:pt idx="42">
                  <c:v>44615.316099537034</c:v>
                </c:pt>
                <c:pt idx="43">
                  <c:v>44615.319571759261</c:v>
                </c:pt>
                <c:pt idx="44">
                  <c:v>44615.32303240741</c:v>
                </c:pt>
                <c:pt idx="45">
                  <c:v>44615.326504629629</c:v>
                </c:pt>
                <c:pt idx="46">
                  <c:v>44615.329988425925</c:v>
                </c:pt>
                <c:pt idx="47">
                  <c:v>44615.333483796298</c:v>
                </c:pt>
                <c:pt idx="48">
                  <c:v>44615.33693287037</c:v>
                </c:pt>
                <c:pt idx="49">
                  <c:v>44615.340474537035</c:v>
                </c:pt>
                <c:pt idx="50">
                  <c:v>44615.343958333331</c:v>
                </c:pt>
                <c:pt idx="51">
                  <c:v>44615.347430555557</c:v>
                </c:pt>
                <c:pt idx="52">
                  <c:v>44615.35087962963</c:v>
                </c:pt>
                <c:pt idx="53">
                  <c:v>44615.354351851849</c:v>
                </c:pt>
                <c:pt idx="54">
                  <c:v>44615.357847222222</c:v>
                </c:pt>
                <c:pt idx="55">
                  <c:v>44615.361319444448</c:v>
                </c:pt>
                <c:pt idx="56">
                  <c:v>44615.364768518521</c:v>
                </c:pt>
                <c:pt idx="57">
                  <c:v>44615.368263888886</c:v>
                </c:pt>
                <c:pt idx="58">
                  <c:v>44615.371724537035</c:v>
                </c:pt>
                <c:pt idx="59">
                  <c:v>44615.375254629631</c:v>
                </c:pt>
                <c:pt idx="60">
                  <c:v>44615.378668981481</c:v>
                </c:pt>
                <c:pt idx="61">
                  <c:v>44615.382141203707</c:v>
                </c:pt>
                <c:pt idx="62">
                  <c:v>44615.385625000003</c:v>
                </c:pt>
                <c:pt idx="63">
                  <c:v>44615.389074074075</c:v>
                </c:pt>
                <c:pt idx="64">
                  <c:v>44615.392569444448</c:v>
                </c:pt>
                <c:pt idx="65">
                  <c:v>44615.396018518521</c:v>
                </c:pt>
                <c:pt idx="66">
                  <c:v>44615.399513888886</c:v>
                </c:pt>
                <c:pt idx="67">
                  <c:v>44615.402962962966</c:v>
                </c:pt>
                <c:pt idx="68">
                  <c:v>44615.406435185185</c:v>
                </c:pt>
                <c:pt idx="69">
                  <c:v>44615.409918981481</c:v>
                </c:pt>
                <c:pt idx="70">
                  <c:v>44615.413368055553</c:v>
                </c:pt>
                <c:pt idx="71">
                  <c:v>44615.416898148149</c:v>
                </c:pt>
                <c:pt idx="72">
                  <c:v>44615.420358796298</c:v>
                </c:pt>
                <c:pt idx="73">
                  <c:v>44615.423807870371</c:v>
                </c:pt>
                <c:pt idx="74">
                  <c:v>44615.42728009259</c:v>
                </c:pt>
                <c:pt idx="75">
                  <c:v>44615.430752314816</c:v>
                </c:pt>
                <c:pt idx="76">
                  <c:v>44615.434212962966</c:v>
                </c:pt>
                <c:pt idx="77">
                  <c:v>44615.437673611108</c:v>
                </c:pt>
                <c:pt idx="78">
                  <c:v>44615.441180555557</c:v>
                </c:pt>
                <c:pt idx="79">
                  <c:v>44615.444664351853</c:v>
                </c:pt>
                <c:pt idx="80">
                  <c:v>44615.448136574072</c:v>
                </c:pt>
                <c:pt idx="81">
                  <c:v>44615.451597222222</c:v>
                </c:pt>
                <c:pt idx="82">
                  <c:v>44615.455092592594</c:v>
                </c:pt>
                <c:pt idx="83">
                  <c:v>44615.458611111113</c:v>
                </c:pt>
                <c:pt idx="84">
                  <c:v>44615.462025462963</c:v>
                </c:pt>
                <c:pt idx="85">
                  <c:v>44615.465462962966</c:v>
                </c:pt>
                <c:pt idx="86">
                  <c:v>44615.468981481485</c:v>
                </c:pt>
                <c:pt idx="87">
                  <c:v>44615.472430555557</c:v>
                </c:pt>
                <c:pt idx="88">
                  <c:v>44615.475891203707</c:v>
                </c:pt>
                <c:pt idx="89">
                  <c:v>44615.479363425926</c:v>
                </c:pt>
                <c:pt idx="90">
                  <c:v>44615.482858796298</c:v>
                </c:pt>
                <c:pt idx="91">
                  <c:v>44615.486319444448</c:v>
                </c:pt>
                <c:pt idx="92">
                  <c:v>44615.489768518521</c:v>
                </c:pt>
                <c:pt idx="93">
                  <c:v>44615.493263888886</c:v>
                </c:pt>
                <c:pt idx="94">
                  <c:v>44615.496736111112</c:v>
                </c:pt>
                <c:pt idx="95">
                  <c:v>44615.500289351854</c:v>
                </c:pt>
                <c:pt idx="96">
                  <c:v>44615.503703703704</c:v>
                </c:pt>
                <c:pt idx="97">
                  <c:v>44615.507141203707</c:v>
                </c:pt>
                <c:pt idx="98">
                  <c:v>44615.510636574072</c:v>
                </c:pt>
                <c:pt idx="99">
                  <c:v>44615.514143518521</c:v>
                </c:pt>
                <c:pt idx="100">
                  <c:v>44615.517581018517</c:v>
                </c:pt>
                <c:pt idx="101">
                  <c:v>44615.521064814813</c:v>
                </c:pt>
                <c:pt idx="102">
                  <c:v>44615.524548611109</c:v>
                </c:pt>
                <c:pt idx="103">
                  <c:v>44615.527997685182</c:v>
                </c:pt>
                <c:pt idx="104">
                  <c:v>44615.531458333331</c:v>
                </c:pt>
                <c:pt idx="105">
                  <c:v>44615.534953703704</c:v>
                </c:pt>
                <c:pt idx="106">
                  <c:v>44615.538414351853</c:v>
                </c:pt>
                <c:pt idx="107">
                  <c:v>44615.541909722226</c:v>
                </c:pt>
                <c:pt idx="108">
                  <c:v>44615.545370370368</c:v>
                </c:pt>
                <c:pt idx="109">
                  <c:v>44615.54886574074</c:v>
                </c:pt>
                <c:pt idx="110">
                  <c:v>44615.552314814813</c:v>
                </c:pt>
                <c:pt idx="111">
                  <c:v>44615.555763888886</c:v>
                </c:pt>
                <c:pt idx="112">
                  <c:v>44615.559282407405</c:v>
                </c:pt>
                <c:pt idx="113">
                  <c:v>44615.562696759262</c:v>
                </c:pt>
                <c:pt idx="114">
                  <c:v>44615.566192129627</c:v>
                </c:pt>
                <c:pt idx="115">
                  <c:v>44615.56962962963</c:v>
                </c:pt>
                <c:pt idx="116">
                  <c:v>44615.573125000003</c:v>
                </c:pt>
                <c:pt idx="117">
                  <c:v>44615.576585648145</c:v>
                </c:pt>
                <c:pt idx="118">
                  <c:v>44615.580057870371</c:v>
                </c:pt>
                <c:pt idx="119">
                  <c:v>44615.583599537036</c:v>
                </c:pt>
                <c:pt idx="120">
                  <c:v>44615.587025462963</c:v>
                </c:pt>
                <c:pt idx="121">
                  <c:v>44615.590486111112</c:v>
                </c:pt>
                <c:pt idx="122">
                  <c:v>44615.593946759262</c:v>
                </c:pt>
                <c:pt idx="123">
                  <c:v>44615.597453703704</c:v>
                </c:pt>
                <c:pt idx="124">
                  <c:v>44615.60087962963</c:v>
                </c:pt>
                <c:pt idx="125">
                  <c:v>44615.604386574072</c:v>
                </c:pt>
                <c:pt idx="126">
                  <c:v>44615.607858796298</c:v>
                </c:pt>
                <c:pt idx="127">
                  <c:v>44615.611331018517</c:v>
                </c:pt>
                <c:pt idx="128">
                  <c:v>44615.614791666667</c:v>
                </c:pt>
                <c:pt idx="129">
                  <c:v>44615.618263888886</c:v>
                </c:pt>
                <c:pt idx="130">
                  <c:v>44615.621736111112</c:v>
                </c:pt>
                <c:pt idx="131">
                  <c:v>44615.625289351854</c:v>
                </c:pt>
                <c:pt idx="132">
                  <c:v>44615.62871527778</c:v>
                </c:pt>
                <c:pt idx="133">
                  <c:v>44615.632164351853</c:v>
                </c:pt>
                <c:pt idx="134">
                  <c:v>44615.635613425926</c:v>
                </c:pt>
                <c:pt idx="135">
                  <c:v>44615.639131944445</c:v>
                </c:pt>
                <c:pt idx="136">
                  <c:v>44615.642604166664</c:v>
                </c:pt>
                <c:pt idx="137">
                  <c:v>44615.646053240744</c:v>
                </c:pt>
                <c:pt idx="138">
                  <c:v>44615.649537037039</c:v>
                </c:pt>
                <c:pt idx="139">
                  <c:v>44615.652986111112</c:v>
                </c:pt>
                <c:pt idx="140">
                  <c:v>44615.656458333331</c:v>
                </c:pt>
                <c:pt idx="141">
                  <c:v>44615.659942129627</c:v>
                </c:pt>
                <c:pt idx="142">
                  <c:v>44615.663414351853</c:v>
                </c:pt>
                <c:pt idx="143">
                  <c:v>44615.667060185187</c:v>
                </c:pt>
                <c:pt idx="144">
                  <c:v>44615.670393518521</c:v>
                </c:pt>
                <c:pt idx="145">
                  <c:v>44615.673842592594</c:v>
                </c:pt>
                <c:pt idx="146">
                  <c:v>44615.67732638889</c:v>
                </c:pt>
                <c:pt idx="147">
                  <c:v>44615.680810185186</c:v>
                </c:pt>
                <c:pt idx="148">
                  <c:v>44615.684270833335</c:v>
                </c:pt>
                <c:pt idx="149">
                  <c:v>44615.6877662037</c:v>
                </c:pt>
                <c:pt idx="150">
                  <c:v>44615.69121527778</c:v>
                </c:pt>
                <c:pt idx="151">
                  <c:v>44615.694664351853</c:v>
                </c:pt>
                <c:pt idx="152">
                  <c:v>44615.698136574072</c:v>
                </c:pt>
                <c:pt idx="153">
                  <c:v>44615.701597222222</c:v>
                </c:pt>
                <c:pt idx="154">
                  <c:v>44615.705104166664</c:v>
                </c:pt>
                <c:pt idx="155">
                  <c:v>44615.708634259259</c:v>
                </c:pt>
                <c:pt idx="156">
                  <c:v>44615.712094907409</c:v>
                </c:pt>
                <c:pt idx="157">
                  <c:v>44615.715543981481</c:v>
                </c:pt>
                <c:pt idx="158">
                  <c:v>44615.719004629631</c:v>
                </c:pt>
                <c:pt idx="159">
                  <c:v>44615.72246527778</c:v>
                </c:pt>
                <c:pt idx="160">
                  <c:v>44615.725925925923</c:v>
                </c:pt>
                <c:pt idx="161">
                  <c:v>44615.729421296295</c:v>
                </c:pt>
                <c:pt idx="162">
                  <c:v>44615.732881944445</c:v>
                </c:pt>
                <c:pt idx="163">
                  <c:v>44615.736331018517</c:v>
                </c:pt>
                <c:pt idx="164">
                  <c:v>44615.739814814813</c:v>
                </c:pt>
                <c:pt idx="165">
                  <c:v>44615.743252314816</c:v>
                </c:pt>
                <c:pt idx="166">
                  <c:v>44615.746759259258</c:v>
                </c:pt>
                <c:pt idx="167">
                  <c:v>44615.7502662037</c:v>
                </c:pt>
                <c:pt idx="168">
                  <c:v>44615.753692129627</c:v>
                </c:pt>
                <c:pt idx="169">
                  <c:v>44615.757175925923</c:v>
                </c:pt>
                <c:pt idx="170">
                  <c:v>44615.760648148149</c:v>
                </c:pt>
                <c:pt idx="171">
                  <c:v>44615.764120370368</c:v>
                </c:pt>
                <c:pt idx="172">
                  <c:v>44615.767581018517</c:v>
                </c:pt>
                <c:pt idx="173">
                  <c:v>44615.771064814813</c:v>
                </c:pt>
                <c:pt idx="174">
                  <c:v>44615.774537037039</c:v>
                </c:pt>
                <c:pt idx="175">
                  <c:v>44615.777997685182</c:v>
                </c:pt>
                <c:pt idx="176">
                  <c:v>44615.781481481485</c:v>
                </c:pt>
                <c:pt idx="177">
                  <c:v>44615.784930555557</c:v>
                </c:pt>
                <c:pt idx="178">
                  <c:v>44615.788414351853</c:v>
                </c:pt>
                <c:pt idx="179">
                  <c:v>44615.791967592595</c:v>
                </c:pt>
                <c:pt idx="180">
                  <c:v>44615.795381944445</c:v>
                </c:pt>
                <c:pt idx="181">
                  <c:v>44615.798819444448</c:v>
                </c:pt>
                <c:pt idx="182">
                  <c:v>44615.802314814813</c:v>
                </c:pt>
                <c:pt idx="183">
                  <c:v>44615.805763888886</c:v>
                </c:pt>
                <c:pt idx="184">
                  <c:v>44615.809247685182</c:v>
                </c:pt>
                <c:pt idx="185">
                  <c:v>44615.812731481485</c:v>
                </c:pt>
                <c:pt idx="186">
                  <c:v>44615.816180555557</c:v>
                </c:pt>
                <c:pt idx="187">
                  <c:v>44615.819664351853</c:v>
                </c:pt>
                <c:pt idx="188">
                  <c:v>44615.823148148149</c:v>
                </c:pt>
                <c:pt idx="189">
                  <c:v>44615.826620370368</c:v>
                </c:pt>
                <c:pt idx="190">
                  <c:v>44615.830081018517</c:v>
                </c:pt>
                <c:pt idx="191">
                  <c:v>44615.833657407406</c:v>
                </c:pt>
                <c:pt idx="192">
                  <c:v>44615.837060185186</c:v>
                </c:pt>
                <c:pt idx="193">
                  <c:v>44615.840497685182</c:v>
                </c:pt>
                <c:pt idx="194">
                  <c:v>44615.844004629631</c:v>
                </c:pt>
                <c:pt idx="195">
                  <c:v>44615.847453703704</c:v>
                </c:pt>
                <c:pt idx="196">
                  <c:v>44615.850891203707</c:v>
                </c:pt>
                <c:pt idx="197">
                  <c:v>44615.854351851849</c:v>
                </c:pt>
                <c:pt idx="198">
                  <c:v>44615.857881944445</c:v>
                </c:pt>
                <c:pt idx="199">
                  <c:v>44615.861307870371</c:v>
                </c:pt>
                <c:pt idx="200">
                  <c:v>44615.864803240744</c:v>
                </c:pt>
                <c:pt idx="201">
                  <c:v>44615.868263888886</c:v>
                </c:pt>
                <c:pt idx="202">
                  <c:v>44615.871759259258</c:v>
                </c:pt>
                <c:pt idx="203">
                  <c:v>44615.875277777777</c:v>
                </c:pt>
                <c:pt idx="204">
                  <c:v>44615.87872685185</c:v>
                </c:pt>
                <c:pt idx="205">
                  <c:v>44615.882152777776</c:v>
                </c:pt>
                <c:pt idx="206">
                  <c:v>44615.885613425926</c:v>
                </c:pt>
                <c:pt idx="207">
                  <c:v>44615.889097222222</c:v>
                </c:pt>
                <c:pt idx="208">
                  <c:v>44615.892569444448</c:v>
                </c:pt>
                <c:pt idx="209">
                  <c:v>44615.896041666667</c:v>
                </c:pt>
                <c:pt idx="210">
                  <c:v>44615.899513888886</c:v>
                </c:pt>
                <c:pt idx="211">
                  <c:v>44615.903009259258</c:v>
                </c:pt>
                <c:pt idx="212">
                  <c:v>44615.906458333331</c:v>
                </c:pt>
                <c:pt idx="213">
                  <c:v>44615.909942129627</c:v>
                </c:pt>
                <c:pt idx="214">
                  <c:v>44615.913402777776</c:v>
                </c:pt>
                <c:pt idx="215">
                  <c:v>44615.916944444441</c:v>
                </c:pt>
                <c:pt idx="216">
                  <c:v>44615.920381944445</c:v>
                </c:pt>
                <c:pt idx="217">
                  <c:v>44615.923819444448</c:v>
                </c:pt>
                <c:pt idx="218">
                  <c:v>44615.927303240744</c:v>
                </c:pt>
                <c:pt idx="219">
                  <c:v>44615.930787037039</c:v>
                </c:pt>
                <c:pt idx="220">
                  <c:v>44615.934212962966</c:v>
                </c:pt>
                <c:pt idx="221">
                  <c:v>44615.937719907408</c:v>
                </c:pt>
                <c:pt idx="222">
                  <c:v>44615.94121527778</c:v>
                </c:pt>
                <c:pt idx="223">
                  <c:v>44615.944641203707</c:v>
                </c:pt>
                <c:pt idx="224">
                  <c:v>44615.948113425926</c:v>
                </c:pt>
                <c:pt idx="225">
                  <c:v>44615.951620370368</c:v>
                </c:pt>
                <c:pt idx="226">
                  <c:v>44615.955069444448</c:v>
                </c:pt>
                <c:pt idx="227">
                  <c:v>44615.958599537036</c:v>
                </c:pt>
                <c:pt idx="228">
                  <c:v>44615.962048611109</c:v>
                </c:pt>
                <c:pt idx="229">
                  <c:v>44615.965520833335</c:v>
                </c:pt>
                <c:pt idx="230">
                  <c:v>44615.968969907408</c:v>
                </c:pt>
                <c:pt idx="231">
                  <c:v>44615.972430555557</c:v>
                </c:pt>
                <c:pt idx="232">
                  <c:v>44615.975902777776</c:v>
                </c:pt>
                <c:pt idx="233">
                  <c:v>44615.979386574072</c:v>
                </c:pt>
                <c:pt idx="234">
                  <c:v>44615.982858796298</c:v>
                </c:pt>
                <c:pt idx="235">
                  <c:v>44615.986319444448</c:v>
                </c:pt>
                <c:pt idx="236">
                  <c:v>44615.98978009259</c:v>
                </c:pt>
                <c:pt idx="237">
                  <c:v>44615.993252314816</c:v>
                </c:pt>
                <c:pt idx="238">
                  <c:v>44615.996736111112</c:v>
                </c:pt>
                <c:pt idx="239">
                  <c:v>44616.000289351854</c:v>
                </c:pt>
                <c:pt idx="240">
                  <c:v>44616.003703703704</c:v>
                </c:pt>
                <c:pt idx="241">
                  <c:v>44616.007141203707</c:v>
                </c:pt>
                <c:pt idx="242">
                  <c:v>44616.010613425926</c:v>
                </c:pt>
                <c:pt idx="243">
                  <c:v>44616.014085648145</c:v>
                </c:pt>
                <c:pt idx="244">
                  <c:v>44616.017557870371</c:v>
                </c:pt>
                <c:pt idx="245">
                  <c:v>44616.021053240744</c:v>
                </c:pt>
                <c:pt idx="246">
                  <c:v>44616.024513888886</c:v>
                </c:pt>
                <c:pt idx="247">
                  <c:v>44616.028009259258</c:v>
                </c:pt>
                <c:pt idx="248">
                  <c:v>44616.031446759262</c:v>
                </c:pt>
                <c:pt idx="249">
                  <c:v>44616.034930555557</c:v>
                </c:pt>
                <c:pt idx="250">
                  <c:v>44616.038402777776</c:v>
                </c:pt>
                <c:pt idx="251">
                  <c:v>44616.041898148149</c:v>
                </c:pt>
                <c:pt idx="252">
                  <c:v>44616.045393518521</c:v>
                </c:pt>
                <c:pt idx="253">
                  <c:v>44616.048831018517</c:v>
                </c:pt>
                <c:pt idx="254">
                  <c:v>44616.052314814813</c:v>
                </c:pt>
                <c:pt idx="255">
                  <c:v>44616.055752314816</c:v>
                </c:pt>
                <c:pt idx="256">
                  <c:v>44616.059224537035</c:v>
                </c:pt>
                <c:pt idx="257">
                  <c:v>44616.062696759262</c:v>
                </c:pt>
                <c:pt idx="258">
                  <c:v>44616.066180555557</c:v>
                </c:pt>
                <c:pt idx="259">
                  <c:v>44616.069652777776</c:v>
                </c:pt>
                <c:pt idx="260">
                  <c:v>44616.073125000003</c:v>
                </c:pt>
                <c:pt idx="261">
                  <c:v>44616.076574074075</c:v>
                </c:pt>
                <c:pt idx="262">
                  <c:v>44616.080057870371</c:v>
                </c:pt>
                <c:pt idx="263">
                  <c:v>44616.083599537036</c:v>
                </c:pt>
                <c:pt idx="264">
                  <c:v>44616.087013888886</c:v>
                </c:pt>
                <c:pt idx="265">
                  <c:v>44616.090532407405</c:v>
                </c:pt>
                <c:pt idx="266">
                  <c:v>44616.093958333331</c:v>
                </c:pt>
                <c:pt idx="267">
                  <c:v>44616.097442129627</c:v>
                </c:pt>
                <c:pt idx="268">
                  <c:v>44616.100891203707</c:v>
                </c:pt>
                <c:pt idx="269">
                  <c:v>44616.104375000003</c:v>
                </c:pt>
                <c:pt idx="270">
                  <c:v>44616.107847222222</c:v>
                </c:pt>
                <c:pt idx="271">
                  <c:v>44616.111319444448</c:v>
                </c:pt>
                <c:pt idx="272">
                  <c:v>44616.11478009259</c:v>
                </c:pt>
                <c:pt idx="273">
                  <c:v>44616.118263888886</c:v>
                </c:pt>
                <c:pt idx="274">
                  <c:v>44616.121736111112</c:v>
                </c:pt>
                <c:pt idx="275">
                  <c:v>44616.125243055554</c:v>
                </c:pt>
                <c:pt idx="276">
                  <c:v>44616.128680555557</c:v>
                </c:pt>
                <c:pt idx="277">
                  <c:v>44616.132152777776</c:v>
                </c:pt>
                <c:pt idx="278">
                  <c:v>44616.135625000003</c:v>
                </c:pt>
                <c:pt idx="279">
                  <c:v>44616.139108796298</c:v>
                </c:pt>
                <c:pt idx="280">
                  <c:v>44616.142557870371</c:v>
                </c:pt>
                <c:pt idx="281">
                  <c:v>44616.146018518521</c:v>
                </c:pt>
                <c:pt idx="282">
                  <c:v>44616.149548611109</c:v>
                </c:pt>
                <c:pt idx="283">
                  <c:v>44616.152986111112</c:v>
                </c:pt>
                <c:pt idx="284">
                  <c:v>44616.156458333331</c:v>
                </c:pt>
                <c:pt idx="285">
                  <c:v>44616.159953703704</c:v>
                </c:pt>
                <c:pt idx="286">
                  <c:v>44616.163391203707</c:v>
                </c:pt>
                <c:pt idx="287">
                  <c:v>44616.166921296295</c:v>
                </c:pt>
                <c:pt idx="288">
                  <c:v>44616.170335648145</c:v>
                </c:pt>
                <c:pt idx="289">
                  <c:v>44616.173831018517</c:v>
                </c:pt>
                <c:pt idx="290">
                  <c:v>44616.177291666667</c:v>
                </c:pt>
                <c:pt idx="291">
                  <c:v>44616.180763888886</c:v>
                </c:pt>
                <c:pt idx="292">
                  <c:v>44616.184224537035</c:v>
                </c:pt>
                <c:pt idx="293">
                  <c:v>44616.187719907408</c:v>
                </c:pt>
                <c:pt idx="294">
                  <c:v>44616.191180555557</c:v>
                </c:pt>
                <c:pt idx="295">
                  <c:v>44616.194641203707</c:v>
                </c:pt>
                <c:pt idx="296">
                  <c:v>44616.198125000003</c:v>
                </c:pt>
                <c:pt idx="297">
                  <c:v>44616.201585648145</c:v>
                </c:pt>
                <c:pt idx="298">
                  <c:v>44616.205069444448</c:v>
                </c:pt>
                <c:pt idx="299">
                  <c:v>44616.208611111113</c:v>
                </c:pt>
                <c:pt idx="300">
                  <c:v>44616.212037037039</c:v>
                </c:pt>
                <c:pt idx="301">
                  <c:v>44616.215497685182</c:v>
                </c:pt>
                <c:pt idx="302">
                  <c:v>44616.218969907408</c:v>
                </c:pt>
                <c:pt idx="303">
                  <c:v>44616.222604166665</c:v>
                </c:pt>
                <c:pt idx="304">
                  <c:v>44616.225902777776</c:v>
                </c:pt>
                <c:pt idx="305">
                  <c:v>44616.229467592595</c:v>
                </c:pt>
                <c:pt idx="306">
                  <c:v>44616.232847222222</c:v>
                </c:pt>
                <c:pt idx="307">
                  <c:v>44616.236307870371</c:v>
                </c:pt>
                <c:pt idx="308">
                  <c:v>44616.239768518521</c:v>
                </c:pt>
                <c:pt idx="309">
                  <c:v>44616.243275462963</c:v>
                </c:pt>
                <c:pt idx="310">
                  <c:v>44616.246724537035</c:v>
                </c:pt>
                <c:pt idx="311">
                  <c:v>44616.2502662037</c:v>
                </c:pt>
                <c:pt idx="312">
                  <c:v>44616.253680555557</c:v>
                </c:pt>
                <c:pt idx="313">
                  <c:v>44616.257152777776</c:v>
                </c:pt>
                <c:pt idx="314">
                  <c:v>44616.260625000003</c:v>
                </c:pt>
                <c:pt idx="315">
                  <c:v>44616.264085648145</c:v>
                </c:pt>
                <c:pt idx="316">
                  <c:v>44616.267557870371</c:v>
                </c:pt>
                <c:pt idx="317">
                  <c:v>44616.27103009259</c:v>
                </c:pt>
                <c:pt idx="318">
                  <c:v>44616.274525462963</c:v>
                </c:pt>
                <c:pt idx="319">
                  <c:v>44616.277986111112</c:v>
                </c:pt>
                <c:pt idx="320">
                  <c:v>44616.281446759262</c:v>
                </c:pt>
                <c:pt idx="321">
                  <c:v>44616.284918981481</c:v>
                </c:pt>
                <c:pt idx="322">
                  <c:v>44616.288391203707</c:v>
                </c:pt>
                <c:pt idx="323">
                  <c:v>44616.291956018518</c:v>
                </c:pt>
                <c:pt idx="324">
                  <c:v>44616.295381944445</c:v>
                </c:pt>
                <c:pt idx="325">
                  <c:v>44616.298831018517</c:v>
                </c:pt>
                <c:pt idx="326">
                  <c:v>44616.302291666667</c:v>
                </c:pt>
                <c:pt idx="327">
                  <c:v>44616.305763888886</c:v>
                </c:pt>
                <c:pt idx="328">
                  <c:v>44616.309247685182</c:v>
                </c:pt>
                <c:pt idx="329">
                  <c:v>44616.312719907408</c:v>
                </c:pt>
                <c:pt idx="330">
                  <c:v>44616.316192129627</c:v>
                </c:pt>
                <c:pt idx="331">
                  <c:v>44616.319641203707</c:v>
                </c:pt>
                <c:pt idx="332">
                  <c:v>44616.323125000003</c:v>
                </c:pt>
                <c:pt idx="333">
                  <c:v>44616.326585648145</c:v>
                </c:pt>
                <c:pt idx="334">
                  <c:v>44616.330092592594</c:v>
                </c:pt>
                <c:pt idx="335">
                  <c:v>44616.333611111113</c:v>
                </c:pt>
                <c:pt idx="336">
                  <c:v>44616.337037037039</c:v>
                </c:pt>
                <c:pt idx="337">
                  <c:v>44616.340497685182</c:v>
                </c:pt>
                <c:pt idx="338">
                  <c:v>44616.343969907408</c:v>
                </c:pt>
                <c:pt idx="339">
                  <c:v>44616.347442129627</c:v>
                </c:pt>
                <c:pt idx="340">
                  <c:v>44616.350925925923</c:v>
                </c:pt>
                <c:pt idx="341">
                  <c:v>44616.354386574072</c:v>
                </c:pt>
                <c:pt idx="342">
                  <c:v>44616.357870370368</c:v>
                </c:pt>
                <c:pt idx="343">
                  <c:v>44616.361331018517</c:v>
                </c:pt>
                <c:pt idx="344">
                  <c:v>44616.364791666667</c:v>
                </c:pt>
                <c:pt idx="345">
                  <c:v>44616.368263888886</c:v>
                </c:pt>
                <c:pt idx="346">
                  <c:v>44616.371747685182</c:v>
                </c:pt>
                <c:pt idx="347">
                  <c:v>44616.3752662037</c:v>
                </c:pt>
                <c:pt idx="348">
                  <c:v>44616.37872685185</c:v>
                </c:pt>
                <c:pt idx="349">
                  <c:v>44616.382210648146</c:v>
                </c:pt>
                <c:pt idx="350">
                  <c:v>44616.385636574072</c:v>
                </c:pt>
                <c:pt idx="351">
                  <c:v>44616.389120370368</c:v>
                </c:pt>
                <c:pt idx="352">
                  <c:v>44616.392581018517</c:v>
                </c:pt>
                <c:pt idx="353">
                  <c:v>44616.396053240744</c:v>
                </c:pt>
                <c:pt idx="354">
                  <c:v>44616.399525462963</c:v>
                </c:pt>
                <c:pt idx="355">
                  <c:v>44616.403009259258</c:v>
                </c:pt>
                <c:pt idx="356">
                  <c:v>44616.406446759262</c:v>
                </c:pt>
                <c:pt idx="357">
                  <c:v>44616.409942129627</c:v>
                </c:pt>
                <c:pt idx="358">
                  <c:v>44616.413425925923</c:v>
                </c:pt>
                <c:pt idx="359">
                  <c:v>44616.416956018518</c:v>
                </c:pt>
                <c:pt idx="360">
                  <c:v>44616.420393518521</c:v>
                </c:pt>
                <c:pt idx="361">
                  <c:v>44616.423854166664</c:v>
                </c:pt>
                <c:pt idx="362">
                  <c:v>44616.427337962959</c:v>
                </c:pt>
                <c:pt idx="363">
                  <c:v>44616.430775462963</c:v>
                </c:pt>
                <c:pt idx="364">
                  <c:v>44616.434247685182</c:v>
                </c:pt>
                <c:pt idx="365">
                  <c:v>44616.437731481485</c:v>
                </c:pt>
                <c:pt idx="366">
                  <c:v>44616.441192129627</c:v>
                </c:pt>
                <c:pt idx="367">
                  <c:v>44616.444675925923</c:v>
                </c:pt>
                <c:pt idx="368">
                  <c:v>44616.448136574072</c:v>
                </c:pt>
                <c:pt idx="369">
                  <c:v>44616.451608796298</c:v>
                </c:pt>
                <c:pt idx="370">
                  <c:v>44616.455081018517</c:v>
                </c:pt>
                <c:pt idx="371">
                  <c:v>44616.458657407406</c:v>
                </c:pt>
                <c:pt idx="372">
                  <c:v>44616.462060185186</c:v>
                </c:pt>
                <c:pt idx="373">
                  <c:v>44616.465497685182</c:v>
                </c:pt>
                <c:pt idx="374">
                  <c:v>44616.468981481485</c:v>
                </c:pt>
                <c:pt idx="375">
                  <c:v>44616.472453703704</c:v>
                </c:pt>
                <c:pt idx="376">
                  <c:v>44616.475902777776</c:v>
                </c:pt>
                <c:pt idx="377">
                  <c:v>44616.479398148149</c:v>
                </c:pt>
                <c:pt idx="378">
                  <c:v>44616.482847222222</c:v>
                </c:pt>
                <c:pt idx="379">
                  <c:v>44616.486331018517</c:v>
                </c:pt>
                <c:pt idx="380">
                  <c:v>44616.489803240744</c:v>
                </c:pt>
                <c:pt idx="381">
                  <c:v>44616.493275462963</c:v>
                </c:pt>
                <c:pt idx="382">
                  <c:v>44616.496736111112</c:v>
                </c:pt>
                <c:pt idx="383">
                  <c:v>44616.500289351854</c:v>
                </c:pt>
              </c:numCache>
            </c:numRef>
          </c:xVal>
          <c:yVal>
            <c:numRef>
              <c:f>Sheet4!$B$2:$B$385</c:f>
              <c:numCache>
                <c:formatCode>_(* #,##0_);_(* \(#,##0\);_(* "-"??_);_(@_)</c:formatCode>
                <c:ptCount val="384"/>
                <c:pt idx="0">
                  <c:v>6630.23</c:v>
                </c:pt>
                <c:pt idx="1">
                  <c:v>6424.3</c:v>
                </c:pt>
                <c:pt idx="2">
                  <c:v>6423.12</c:v>
                </c:pt>
                <c:pt idx="3">
                  <c:v>6365.87</c:v>
                </c:pt>
                <c:pt idx="4">
                  <c:v>6479.42</c:v>
                </c:pt>
                <c:pt idx="5">
                  <c:v>6762.99</c:v>
                </c:pt>
                <c:pt idx="6">
                  <c:v>6705.78</c:v>
                </c:pt>
                <c:pt idx="7">
                  <c:v>6747.79</c:v>
                </c:pt>
                <c:pt idx="8">
                  <c:v>6684.37</c:v>
                </c:pt>
                <c:pt idx="9">
                  <c:v>6822.38</c:v>
                </c:pt>
                <c:pt idx="10">
                  <c:v>7342.58</c:v>
                </c:pt>
                <c:pt idx="11">
                  <c:v>7600.8</c:v>
                </c:pt>
                <c:pt idx="12">
                  <c:v>7675.46</c:v>
                </c:pt>
                <c:pt idx="13">
                  <c:v>7949.98</c:v>
                </c:pt>
                <c:pt idx="14">
                  <c:v>7972.16</c:v>
                </c:pt>
                <c:pt idx="15">
                  <c:v>7919.73</c:v>
                </c:pt>
                <c:pt idx="16">
                  <c:v>7761.61</c:v>
                </c:pt>
                <c:pt idx="17">
                  <c:v>7778.86</c:v>
                </c:pt>
                <c:pt idx="18">
                  <c:v>7917.85</c:v>
                </c:pt>
                <c:pt idx="19">
                  <c:v>7879.93</c:v>
                </c:pt>
                <c:pt idx="20">
                  <c:v>7950.56</c:v>
                </c:pt>
                <c:pt idx="21">
                  <c:v>7930.79</c:v>
                </c:pt>
                <c:pt idx="22">
                  <c:v>8022.45</c:v>
                </c:pt>
                <c:pt idx="23">
                  <c:v>8114.31</c:v>
                </c:pt>
                <c:pt idx="24">
                  <c:v>8326.7800000000007</c:v>
                </c:pt>
                <c:pt idx="25">
                  <c:v>8269.16</c:v>
                </c:pt>
                <c:pt idx="26">
                  <c:v>8220.44</c:v>
                </c:pt>
                <c:pt idx="27">
                  <c:v>8141.96</c:v>
                </c:pt>
                <c:pt idx="28">
                  <c:v>8113.06</c:v>
                </c:pt>
                <c:pt idx="29">
                  <c:v>7956.9</c:v>
                </c:pt>
                <c:pt idx="30">
                  <c:v>7932.65</c:v>
                </c:pt>
                <c:pt idx="31">
                  <c:v>7572.78</c:v>
                </c:pt>
                <c:pt idx="32">
                  <c:v>7275.22</c:v>
                </c:pt>
                <c:pt idx="33">
                  <c:v>7292.99</c:v>
                </c:pt>
                <c:pt idx="34">
                  <c:v>7238.22</c:v>
                </c:pt>
                <c:pt idx="35">
                  <c:v>7252.5</c:v>
                </c:pt>
                <c:pt idx="36">
                  <c:v>6975.34</c:v>
                </c:pt>
                <c:pt idx="37">
                  <c:v>6754.18</c:v>
                </c:pt>
                <c:pt idx="38">
                  <c:v>6620.83</c:v>
                </c:pt>
                <c:pt idx="39">
                  <c:v>6654.89</c:v>
                </c:pt>
                <c:pt idx="40">
                  <c:v>6648.99</c:v>
                </c:pt>
                <c:pt idx="41">
                  <c:v>6864.99</c:v>
                </c:pt>
                <c:pt idx="42">
                  <c:v>6782.88</c:v>
                </c:pt>
                <c:pt idx="43">
                  <c:v>6682.39</c:v>
                </c:pt>
                <c:pt idx="44">
                  <c:v>6598.34</c:v>
                </c:pt>
                <c:pt idx="45">
                  <c:v>6523.28</c:v>
                </c:pt>
                <c:pt idx="46">
                  <c:v>6623.24</c:v>
                </c:pt>
                <c:pt idx="47">
                  <c:v>6615.53</c:v>
                </c:pt>
                <c:pt idx="48">
                  <c:v>6577.11</c:v>
                </c:pt>
                <c:pt idx="49">
                  <c:v>6624.97</c:v>
                </c:pt>
                <c:pt idx="50">
                  <c:v>6522.33</c:v>
                </c:pt>
                <c:pt idx="51">
                  <c:v>6330.49</c:v>
                </c:pt>
                <c:pt idx="52">
                  <c:v>6267.71</c:v>
                </c:pt>
                <c:pt idx="53">
                  <c:v>6165.63</c:v>
                </c:pt>
                <c:pt idx="54">
                  <c:v>6208.66</c:v>
                </c:pt>
                <c:pt idx="55">
                  <c:v>6258.79</c:v>
                </c:pt>
                <c:pt idx="56">
                  <c:v>6453.87</c:v>
                </c:pt>
                <c:pt idx="57">
                  <c:v>6402.84</c:v>
                </c:pt>
                <c:pt idx="58">
                  <c:v>6159.67</c:v>
                </c:pt>
                <c:pt idx="59">
                  <c:v>6122.31</c:v>
                </c:pt>
                <c:pt idx="60">
                  <c:v>6813.32</c:v>
                </c:pt>
                <c:pt idx="61">
                  <c:v>6712.12</c:v>
                </c:pt>
                <c:pt idx="62">
                  <c:v>6660.46</c:v>
                </c:pt>
                <c:pt idx="63">
                  <c:v>6465.05</c:v>
                </c:pt>
                <c:pt idx="64">
                  <c:v>6685.98</c:v>
                </c:pt>
                <c:pt idx="65">
                  <c:v>6614.61</c:v>
                </c:pt>
                <c:pt idx="66">
                  <c:v>6544.44</c:v>
                </c:pt>
                <c:pt idx="67">
                  <c:v>6358.78</c:v>
                </c:pt>
                <c:pt idx="68">
                  <c:v>6306.63</c:v>
                </c:pt>
                <c:pt idx="69">
                  <c:v>6089.62</c:v>
                </c:pt>
                <c:pt idx="70">
                  <c:v>6391.15</c:v>
                </c:pt>
                <c:pt idx="71">
                  <c:v>6043.92</c:v>
                </c:pt>
                <c:pt idx="72">
                  <c:v>5806.98</c:v>
                </c:pt>
                <c:pt idx="73">
                  <c:v>5674.62</c:v>
                </c:pt>
                <c:pt idx="74">
                  <c:v>5642.46</c:v>
                </c:pt>
                <c:pt idx="75">
                  <c:v>5616.69</c:v>
                </c:pt>
                <c:pt idx="76">
                  <c:v>5467.23</c:v>
                </c:pt>
                <c:pt idx="77">
                  <c:v>5315.5</c:v>
                </c:pt>
                <c:pt idx="78">
                  <c:v>4729.46</c:v>
                </c:pt>
                <c:pt idx="79">
                  <c:v>5025.17</c:v>
                </c:pt>
                <c:pt idx="80">
                  <c:v>4952.42</c:v>
                </c:pt>
                <c:pt idx="81">
                  <c:v>5104.17</c:v>
                </c:pt>
                <c:pt idx="82">
                  <c:v>5282.33</c:v>
                </c:pt>
                <c:pt idx="83">
                  <c:v>5438.06</c:v>
                </c:pt>
                <c:pt idx="84">
                  <c:v>5452.36</c:v>
                </c:pt>
                <c:pt idx="85">
                  <c:v>5298.61</c:v>
                </c:pt>
                <c:pt idx="86">
                  <c:v>5274.33</c:v>
                </c:pt>
                <c:pt idx="87">
                  <c:v>5321.41</c:v>
                </c:pt>
                <c:pt idx="88">
                  <c:v>5287.15</c:v>
                </c:pt>
                <c:pt idx="89">
                  <c:v>5303.25</c:v>
                </c:pt>
                <c:pt idx="90">
                  <c:v>5354.09</c:v>
                </c:pt>
                <c:pt idx="91">
                  <c:v>5303.09</c:v>
                </c:pt>
                <c:pt idx="92">
                  <c:v>5187.1499999999996</c:v>
                </c:pt>
                <c:pt idx="93">
                  <c:v>5142.0600000000004</c:v>
                </c:pt>
                <c:pt idx="94">
                  <c:v>5098.75</c:v>
                </c:pt>
                <c:pt idx="95">
                  <c:v>5187.99</c:v>
                </c:pt>
                <c:pt idx="96">
                  <c:v>5258.34</c:v>
                </c:pt>
                <c:pt idx="97">
                  <c:v>5350.72</c:v>
                </c:pt>
                <c:pt idx="98">
                  <c:v>5216.3500000000004</c:v>
                </c:pt>
                <c:pt idx="99">
                  <c:v>5238.97</c:v>
                </c:pt>
                <c:pt idx="100">
                  <c:v>5265.65</c:v>
                </c:pt>
                <c:pt idx="101">
                  <c:v>5270.2</c:v>
                </c:pt>
                <c:pt idx="102">
                  <c:v>5172.5600000000004</c:v>
                </c:pt>
                <c:pt idx="103">
                  <c:v>5332.03</c:v>
                </c:pt>
                <c:pt idx="104">
                  <c:v>5281.88</c:v>
                </c:pt>
                <c:pt idx="105">
                  <c:v>5275.02</c:v>
                </c:pt>
                <c:pt idx="106">
                  <c:v>5271.66</c:v>
                </c:pt>
                <c:pt idx="107">
                  <c:v>5350.25</c:v>
                </c:pt>
                <c:pt idx="108">
                  <c:v>5445.13</c:v>
                </c:pt>
                <c:pt idx="109">
                  <c:v>5665.13</c:v>
                </c:pt>
                <c:pt idx="110">
                  <c:v>5707.67</c:v>
                </c:pt>
                <c:pt idx="111">
                  <c:v>5618.26</c:v>
                </c:pt>
                <c:pt idx="112">
                  <c:v>5662.15</c:v>
                </c:pt>
                <c:pt idx="113">
                  <c:v>5629.2</c:v>
                </c:pt>
                <c:pt idx="114">
                  <c:v>5742.91</c:v>
                </c:pt>
                <c:pt idx="115">
                  <c:v>5898.05</c:v>
                </c:pt>
                <c:pt idx="116">
                  <c:v>5763.6</c:v>
                </c:pt>
                <c:pt idx="117">
                  <c:v>5667.76</c:v>
                </c:pt>
                <c:pt idx="118">
                  <c:v>5857.25</c:v>
                </c:pt>
                <c:pt idx="119">
                  <c:v>5957.14</c:v>
                </c:pt>
                <c:pt idx="120">
                  <c:v>5951.74</c:v>
                </c:pt>
                <c:pt idx="121">
                  <c:v>5820.23</c:v>
                </c:pt>
                <c:pt idx="122">
                  <c:v>5777.34</c:v>
                </c:pt>
                <c:pt idx="123">
                  <c:v>5874.67</c:v>
                </c:pt>
                <c:pt idx="124">
                  <c:v>5931.04</c:v>
                </c:pt>
                <c:pt idx="125">
                  <c:v>5856.13</c:v>
                </c:pt>
                <c:pt idx="126">
                  <c:v>5695.57</c:v>
                </c:pt>
                <c:pt idx="127">
                  <c:v>5646.94</c:v>
                </c:pt>
                <c:pt idx="128">
                  <c:v>5603.06</c:v>
                </c:pt>
                <c:pt idx="129">
                  <c:v>5677.81</c:v>
                </c:pt>
                <c:pt idx="130">
                  <c:v>5630.14</c:v>
                </c:pt>
                <c:pt idx="131">
                  <c:v>5655.88</c:v>
                </c:pt>
                <c:pt idx="132">
                  <c:v>5649.66</c:v>
                </c:pt>
                <c:pt idx="133">
                  <c:v>5689.23</c:v>
                </c:pt>
                <c:pt idx="134">
                  <c:v>5727.42</c:v>
                </c:pt>
                <c:pt idx="135">
                  <c:v>5772.63</c:v>
                </c:pt>
                <c:pt idx="136">
                  <c:v>5741.98</c:v>
                </c:pt>
                <c:pt idx="137">
                  <c:v>5710.98</c:v>
                </c:pt>
                <c:pt idx="138">
                  <c:v>5702.82</c:v>
                </c:pt>
                <c:pt idx="139">
                  <c:v>5859.82</c:v>
                </c:pt>
                <c:pt idx="140">
                  <c:v>5931.48</c:v>
                </c:pt>
                <c:pt idx="141">
                  <c:v>5701.73</c:v>
                </c:pt>
                <c:pt idx="142">
                  <c:v>5590.68</c:v>
                </c:pt>
                <c:pt idx="143">
                  <c:v>5557.05</c:v>
                </c:pt>
                <c:pt idx="144">
                  <c:v>5657.11</c:v>
                </c:pt>
                <c:pt idx="145">
                  <c:v>5542.28</c:v>
                </c:pt>
                <c:pt idx="146">
                  <c:v>5475.24</c:v>
                </c:pt>
                <c:pt idx="147">
                  <c:v>5420.04</c:v>
                </c:pt>
                <c:pt idx="148">
                  <c:v>5174.2</c:v>
                </c:pt>
                <c:pt idx="149">
                  <c:v>5111.0200000000004</c:v>
                </c:pt>
                <c:pt idx="150">
                  <c:v>4957.16</c:v>
                </c:pt>
                <c:pt idx="151">
                  <c:v>5124.2</c:v>
                </c:pt>
                <c:pt idx="152">
                  <c:v>5083.79</c:v>
                </c:pt>
                <c:pt idx="153">
                  <c:v>4970.3999999999996</c:v>
                </c:pt>
                <c:pt idx="154">
                  <c:v>4993.09</c:v>
                </c:pt>
                <c:pt idx="155">
                  <c:v>4992.3500000000004</c:v>
                </c:pt>
                <c:pt idx="156">
                  <c:v>5039.8900000000003</c:v>
                </c:pt>
                <c:pt idx="157">
                  <c:v>5119.49</c:v>
                </c:pt>
                <c:pt idx="158">
                  <c:v>5004.4399999999996</c:v>
                </c:pt>
                <c:pt idx="159">
                  <c:v>4975.45</c:v>
                </c:pt>
                <c:pt idx="160">
                  <c:v>4935.95</c:v>
                </c:pt>
                <c:pt idx="161">
                  <c:v>4846.66</c:v>
                </c:pt>
                <c:pt idx="162">
                  <c:v>5032.68</c:v>
                </c:pt>
                <c:pt idx="163">
                  <c:v>4934.8599999999997</c:v>
                </c:pt>
                <c:pt idx="164">
                  <c:v>4795.6899999999996</c:v>
                </c:pt>
                <c:pt idx="165">
                  <c:v>4887.45</c:v>
                </c:pt>
                <c:pt idx="166">
                  <c:v>4871.82</c:v>
                </c:pt>
                <c:pt idx="167">
                  <c:v>4825.43</c:v>
                </c:pt>
                <c:pt idx="168">
                  <c:v>4664.8</c:v>
                </c:pt>
                <c:pt idx="169">
                  <c:v>4570.3999999999996</c:v>
                </c:pt>
                <c:pt idx="170">
                  <c:v>4711.6000000000004</c:v>
                </c:pt>
                <c:pt idx="171">
                  <c:v>4470.91</c:v>
                </c:pt>
                <c:pt idx="172">
                  <c:v>4535.26</c:v>
                </c:pt>
                <c:pt idx="173">
                  <c:v>4467.66</c:v>
                </c:pt>
                <c:pt idx="174">
                  <c:v>4713.93</c:v>
                </c:pt>
                <c:pt idx="175">
                  <c:v>4814.78</c:v>
                </c:pt>
                <c:pt idx="176">
                  <c:v>4691.34</c:v>
                </c:pt>
                <c:pt idx="177">
                  <c:v>4665.8599999999997</c:v>
                </c:pt>
                <c:pt idx="178">
                  <c:v>4584.53</c:v>
                </c:pt>
                <c:pt idx="179">
                  <c:v>4572.37</c:v>
                </c:pt>
                <c:pt idx="180">
                  <c:v>4547.37</c:v>
                </c:pt>
                <c:pt idx="181">
                  <c:v>4640.4399999999996</c:v>
                </c:pt>
                <c:pt idx="182">
                  <c:v>4562.6400000000003</c:v>
                </c:pt>
                <c:pt idx="183">
                  <c:v>4570.12</c:v>
                </c:pt>
                <c:pt idx="184">
                  <c:v>4803.47</c:v>
                </c:pt>
                <c:pt idx="185">
                  <c:v>4780.58</c:v>
                </c:pt>
                <c:pt idx="186">
                  <c:v>4765</c:v>
                </c:pt>
                <c:pt idx="187">
                  <c:v>4784.4799999999996</c:v>
                </c:pt>
                <c:pt idx="188">
                  <c:v>4855.41</c:v>
                </c:pt>
                <c:pt idx="189">
                  <c:v>4862.07</c:v>
                </c:pt>
                <c:pt idx="190">
                  <c:v>4860.2</c:v>
                </c:pt>
                <c:pt idx="191">
                  <c:v>4882.63</c:v>
                </c:pt>
                <c:pt idx="192">
                  <c:v>4769.34</c:v>
                </c:pt>
                <c:pt idx="193">
                  <c:v>4749.03</c:v>
                </c:pt>
                <c:pt idx="194">
                  <c:v>4772.04</c:v>
                </c:pt>
                <c:pt idx="195">
                  <c:v>4715.67</c:v>
                </c:pt>
                <c:pt idx="196">
                  <c:v>4673.7299999999996</c:v>
                </c:pt>
                <c:pt idx="197">
                  <c:v>4760.1899999999996</c:v>
                </c:pt>
                <c:pt idx="198">
                  <c:v>4714.6000000000004</c:v>
                </c:pt>
                <c:pt idx="199">
                  <c:v>4714.07</c:v>
                </c:pt>
                <c:pt idx="200">
                  <c:v>4754.26</c:v>
                </c:pt>
                <c:pt idx="201">
                  <c:v>4774.83</c:v>
                </c:pt>
                <c:pt idx="202">
                  <c:v>4732.08</c:v>
                </c:pt>
                <c:pt idx="203">
                  <c:v>4548.08</c:v>
                </c:pt>
                <c:pt idx="204">
                  <c:v>4535.8100000000004</c:v>
                </c:pt>
                <c:pt idx="205">
                  <c:v>4579</c:v>
                </c:pt>
                <c:pt idx="206">
                  <c:v>4656.72</c:v>
                </c:pt>
                <c:pt idx="207">
                  <c:v>4452.7700000000004</c:v>
                </c:pt>
                <c:pt idx="208">
                  <c:v>4521.32</c:v>
                </c:pt>
                <c:pt idx="209">
                  <c:v>4599.07</c:v>
                </c:pt>
                <c:pt idx="210">
                  <c:v>4574.1000000000004</c:v>
                </c:pt>
                <c:pt idx="211">
                  <c:v>4507.29</c:v>
                </c:pt>
                <c:pt idx="212">
                  <c:v>4452.8599999999997</c:v>
                </c:pt>
                <c:pt idx="213">
                  <c:v>4410.2700000000004</c:v>
                </c:pt>
                <c:pt idx="214">
                  <c:v>4440.1899999999996</c:v>
                </c:pt>
                <c:pt idx="215">
                  <c:v>4443.34</c:v>
                </c:pt>
                <c:pt idx="216">
                  <c:v>4498.58</c:v>
                </c:pt>
                <c:pt idx="217">
                  <c:v>4546.66</c:v>
                </c:pt>
                <c:pt idx="218">
                  <c:v>4538.95</c:v>
                </c:pt>
                <c:pt idx="219">
                  <c:v>4476.9799999999996</c:v>
                </c:pt>
                <c:pt idx="220">
                  <c:v>4428.26</c:v>
                </c:pt>
                <c:pt idx="221">
                  <c:v>4318.7700000000004</c:v>
                </c:pt>
                <c:pt idx="222">
                  <c:v>4463.3900000000003</c:v>
                </c:pt>
                <c:pt idx="223">
                  <c:v>4429.16</c:v>
                </c:pt>
                <c:pt idx="224">
                  <c:v>4333.87</c:v>
                </c:pt>
                <c:pt idx="225">
                  <c:v>4117.4399999999996</c:v>
                </c:pt>
                <c:pt idx="226">
                  <c:v>4179.07</c:v>
                </c:pt>
                <c:pt idx="227">
                  <c:v>4110.3500000000004</c:v>
                </c:pt>
                <c:pt idx="228">
                  <c:v>4123.32</c:v>
                </c:pt>
                <c:pt idx="229">
                  <c:v>3979.4</c:v>
                </c:pt>
                <c:pt idx="230">
                  <c:v>3948.57</c:v>
                </c:pt>
                <c:pt idx="231">
                  <c:v>3986.57</c:v>
                </c:pt>
                <c:pt idx="232">
                  <c:v>3997.4</c:v>
                </c:pt>
                <c:pt idx="233">
                  <c:v>4058.24</c:v>
                </c:pt>
                <c:pt idx="234">
                  <c:v>3990.62</c:v>
                </c:pt>
                <c:pt idx="235">
                  <c:v>3980.27</c:v>
                </c:pt>
                <c:pt idx="236">
                  <c:v>4002.61</c:v>
                </c:pt>
                <c:pt idx="237">
                  <c:v>4076.68</c:v>
                </c:pt>
                <c:pt idx="238">
                  <c:v>4105.7299999999996</c:v>
                </c:pt>
                <c:pt idx="239">
                  <c:v>4089.97</c:v>
                </c:pt>
                <c:pt idx="240">
                  <c:v>4053.95</c:v>
                </c:pt>
                <c:pt idx="241">
                  <c:v>4028.56</c:v>
                </c:pt>
                <c:pt idx="242">
                  <c:v>4012.29</c:v>
                </c:pt>
                <c:pt idx="243">
                  <c:v>3950.34</c:v>
                </c:pt>
                <c:pt idx="244">
                  <c:v>4001.77</c:v>
                </c:pt>
                <c:pt idx="245">
                  <c:v>4008.8</c:v>
                </c:pt>
                <c:pt idx="246">
                  <c:v>3969.66</c:v>
                </c:pt>
                <c:pt idx="247">
                  <c:v>3924.85</c:v>
                </c:pt>
                <c:pt idx="248">
                  <c:v>3925.36</c:v>
                </c:pt>
                <c:pt idx="249">
                  <c:v>3909.85</c:v>
                </c:pt>
                <c:pt idx="250">
                  <c:v>3916.43</c:v>
                </c:pt>
                <c:pt idx="251">
                  <c:v>3934.93</c:v>
                </c:pt>
                <c:pt idx="252">
                  <c:v>3935.39</c:v>
                </c:pt>
                <c:pt idx="253">
                  <c:v>3889.59</c:v>
                </c:pt>
                <c:pt idx="254">
                  <c:v>3848.61</c:v>
                </c:pt>
                <c:pt idx="255">
                  <c:v>3767.23</c:v>
                </c:pt>
                <c:pt idx="256">
                  <c:v>3768.56</c:v>
                </c:pt>
                <c:pt idx="257">
                  <c:v>3763.41</c:v>
                </c:pt>
                <c:pt idx="258">
                  <c:v>3686.84</c:v>
                </c:pt>
                <c:pt idx="259">
                  <c:v>3679.66</c:v>
                </c:pt>
                <c:pt idx="260">
                  <c:v>3725.75</c:v>
                </c:pt>
                <c:pt idx="261">
                  <c:v>3727.3</c:v>
                </c:pt>
                <c:pt idx="262">
                  <c:v>3740.1</c:v>
                </c:pt>
                <c:pt idx="263">
                  <c:v>3657.42</c:v>
                </c:pt>
                <c:pt idx="264">
                  <c:v>3829.51</c:v>
                </c:pt>
                <c:pt idx="265">
                  <c:v>3794.86</c:v>
                </c:pt>
                <c:pt idx="266">
                  <c:v>3753.28</c:v>
                </c:pt>
                <c:pt idx="267">
                  <c:v>3739.36</c:v>
                </c:pt>
                <c:pt idx="268">
                  <c:v>3662</c:v>
                </c:pt>
                <c:pt idx="269">
                  <c:v>3666.06</c:v>
                </c:pt>
                <c:pt idx="270">
                  <c:v>3694.1</c:v>
                </c:pt>
                <c:pt idx="271">
                  <c:v>3765.91</c:v>
                </c:pt>
                <c:pt idx="272">
                  <c:v>3706.17</c:v>
                </c:pt>
                <c:pt idx="273">
                  <c:v>3726.35</c:v>
                </c:pt>
                <c:pt idx="274">
                  <c:v>3761.28</c:v>
                </c:pt>
                <c:pt idx="275">
                  <c:v>3832.34</c:v>
                </c:pt>
                <c:pt idx="276">
                  <c:v>3885.46</c:v>
                </c:pt>
                <c:pt idx="277">
                  <c:v>3931.95</c:v>
                </c:pt>
                <c:pt idx="278">
                  <c:v>3933.63</c:v>
                </c:pt>
                <c:pt idx="279">
                  <c:v>3891.25</c:v>
                </c:pt>
                <c:pt idx="280">
                  <c:v>3829.17</c:v>
                </c:pt>
                <c:pt idx="281">
                  <c:v>3856.28</c:v>
                </c:pt>
                <c:pt idx="282">
                  <c:v>3817.53</c:v>
                </c:pt>
                <c:pt idx="283">
                  <c:v>3805.78</c:v>
                </c:pt>
                <c:pt idx="284">
                  <c:v>3766.34</c:v>
                </c:pt>
                <c:pt idx="285">
                  <c:v>3763.24</c:v>
                </c:pt>
                <c:pt idx="286">
                  <c:v>3712.92</c:v>
                </c:pt>
                <c:pt idx="287">
                  <c:v>4079.98</c:v>
                </c:pt>
                <c:pt idx="288">
                  <c:v>4290.67</c:v>
                </c:pt>
                <c:pt idx="289">
                  <c:v>4506.28</c:v>
                </c:pt>
                <c:pt idx="290">
                  <c:v>4603.6899999999996</c:v>
                </c:pt>
                <c:pt idx="291">
                  <c:v>4469.7299999999996</c:v>
                </c:pt>
                <c:pt idx="292">
                  <c:v>4479.79</c:v>
                </c:pt>
                <c:pt idx="293">
                  <c:v>4591.8999999999996</c:v>
                </c:pt>
                <c:pt idx="294">
                  <c:v>4540.99</c:v>
                </c:pt>
                <c:pt idx="295">
                  <c:v>4661.17</c:v>
                </c:pt>
                <c:pt idx="296">
                  <c:v>4715.34</c:v>
                </c:pt>
                <c:pt idx="297">
                  <c:v>4870.34</c:v>
                </c:pt>
                <c:pt idx="298">
                  <c:v>4935.3599999999997</c:v>
                </c:pt>
                <c:pt idx="299">
                  <c:v>5177.8599999999997</c:v>
                </c:pt>
                <c:pt idx="300">
                  <c:v>4981.8900000000003</c:v>
                </c:pt>
                <c:pt idx="301">
                  <c:v>4911.5200000000004</c:v>
                </c:pt>
                <c:pt idx="302">
                  <c:v>4918.47</c:v>
                </c:pt>
                <c:pt idx="303">
                  <c:v>4831.05</c:v>
                </c:pt>
                <c:pt idx="304">
                  <c:v>4807.03</c:v>
                </c:pt>
                <c:pt idx="305">
                  <c:v>4914.5200000000004</c:v>
                </c:pt>
                <c:pt idx="306">
                  <c:v>4851.99</c:v>
                </c:pt>
                <c:pt idx="307">
                  <c:v>4724.6099999999997</c:v>
                </c:pt>
                <c:pt idx="308">
                  <c:v>4705</c:v>
                </c:pt>
                <c:pt idx="309">
                  <c:v>4783.26</c:v>
                </c:pt>
                <c:pt idx="310">
                  <c:v>4861.8999999999996</c:v>
                </c:pt>
                <c:pt idx="311">
                  <c:v>4805.4799999999996</c:v>
                </c:pt>
                <c:pt idx="312">
                  <c:v>4691.3599999999997</c:v>
                </c:pt>
                <c:pt idx="313">
                  <c:v>4797.07</c:v>
                </c:pt>
                <c:pt idx="314">
                  <c:v>4791.91</c:v>
                </c:pt>
                <c:pt idx="315">
                  <c:v>4912.1899999999996</c:v>
                </c:pt>
                <c:pt idx="316">
                  <c:v>4845.67</c:v>
                </c:pt>
                <c:pt idx="317">
                  <c:v>4742.5</c:v>
                </c:pt>
                <c:pt idx="318">
                  <c:v>4596.38</c:v>
                </c:pt>
                <c:pt idx="319">
                  <c:v>4641.43</c:v>
                </c:pt>
                <c:pt idx="320">
                  <c:v>4596.55</c:v>
                </c:pt>
                <c:pt idx="321">
                  <c:v>4596.53</c:v>
                </c:pt>
                <c:pt idx="322">
                  <c:v>4505.9799999999996</c:v>
                </c:pt>
                <c:pt idx="323">
                  <c:v>4509.59</c:v>
                </c:pt>
                <c:pt idx="324">
                  <c:v>4597.16</c:v>
                </c:pt>
                <c:pt idx="325">
                  <c:v>4572</c:v>
                </c:pt>
                <c:pt idx="326">
                  <c:v>4600.49</c:v>
                </c:pt>
                <c:pt idx="327">
                  <c:v>4500.91</c:v>
                </c:pt>
                <c:pt idx="328">
                  <c:v>4642.7299999999996</c:v>
                </c:pt>
                <c:pt idx="329">
                  <c:v>4625.71</c:v>
                </c:pt>
                <c:pt idx="330">
                  <c:v>4597.04</c:v>
                </c:pt>
                <c:pt idx="331">
                  <c:v>4518.1000000000004</c:v>
                </c:pt>
                <c:pt idx="332">
                  <c:v>4440.1000000000004</c:v>
                </c:pt>
                <c:pt idx="333">
                  <c:v>4392.42</c:v>
                </c:pt>
                <c:pt idx="334">
                  <c:v>4407.5600000000004</c:v>
                </c:pt>
                <c:pt idx="335">
                  <c:v>4363.71</c:v>
                </c:pt>
                <c:pt idx="336">
                  <c:v>4326.9799999999996</c:v>
                </c:pt>
                <c:pt idx="337">
                  <c:v>4380.0600000000004</c:v>
                </c:pt>
                <c:pt idx="338">
                  <c:v>4358.2299999999996</c:v>
                </c:pt>
                <c:pt idx="339">
                  <c:v>4395.03</c:v>
                </c:pt>
                <c:pt idx="340">
                  <c:v>4208.6499999999996</c:v>
                </c:pt>
                <c:pt idx="341">
                  <c:v>4223.82</c:v>
                </c:pt>
                <c:pt idx="342">
                  <c:v>4270.75</c:v>
                </c:pt>
                <c:pt idx="343">
                  <c:v>4187.3500000000004</c:v>
                </c:pt>
                <c:pt idx="344">
                  <c:v>4174.4399999999996</c:v>
                </c:pt>
                <c:pt idx="345">
                  <c:v>4089.85</c:v>
                </c:pt>
                <c:pt idx="346">
                  <c:v>4085.71</c:v>
                </c:pt>
                <c:pt idx="347">
                  <c:v>3954.93</c:v>
                </c:pt>
                <c:pt idx="348">
                  <c:v>3895.64</c:v>
                </c:pt>
                <c:pt idx="349">
                  <c:v>3958.12</c:v>
                </c:pt>
                <c:pt idx="350">
                  <c:v>4092.98</c:v>
                </c:pt>
                <c:pt idx="351">
                  <c:v>4175.5600000000004</c:v>
                </c:pt>
                <c:pt idx="352">
                  <c:v>4131.58</c:v>
                </c:pt>
                <c:pt idx="353">
                  <c:v>4116.63</c:v>
                </c:pt>
                <c:pt idx="354">
                  <c:v>4181.79</c:v>
                </c:pt>
                <c:pt idx="355">
                  <c:v>4173.22</c:v>
                </c:pt>
                <c:pt idx="356">
                  <c:v>4144.83</c:v>
                </c:pt>
                <c:pt idx="357">
                  <c:v>4164.76</c:v>
                </c:pt>
                <c:pt idx="358">
                  <c:v>4137.66</c:v>
                </c:pt>
                <c:pt idx="359">
                  <c:v>4184.57</c:v>
                </c:pt>
                <c:pt idx="360">
                  <c:v>4100.01</c:v>
                </c:pt>
                <c:pt idx="361">
                  <c:v>4229.2299999999996</c:v>
                </c:pt>
                <c:pt idx="362">
                  <c:v>4148.41</c:v>
                </c:pt>
                <c:pt idx="363">
                  <c:v>4200.8</c:v>
                </c:pt>
                <c:pt idx="364">
                  <c:v>4150.21</c:v>
                </c:pt>
                <c:pt idx="365">
                  <c:v>4206.7299999999996</c:v>
                </c:pt>
                <c:pt idx="366">
                  <c:v>4349.6499999999996</c:v>
                </c:pt>
                <c:pt idx="367">
                  <c:v>4462.08</c:v>
                </c:pt>
                <c:pt idx="368">
                  <c:v>4560.4399999999996</c:v>
                </c:pt>
                <c:pt idx="369">
                  <c:v>4626.74</c:v>
                </c:pt>
                <c:pt idx="370">
                  <c:v>4727.2</c:v>
                </c:pt>
                <c:pt idx="371">
                  <c:v>4734.0200000000004</c:v>
                </c:pt>
                <c:pt idx="372">
                  <c:v>4837.74</c:v>
                </c:pt>
                <c:pt idx="373">
                  <c:v>4915.8900000000003</c:v>
                </c:pt>
                <c:pt idx="374">
                  <c:v>4998.12</c:v>
                </c:pt>
                <c:pt idx="375">
                  <c:v>5062.75</c:v>
                </c:pt>
                <c:pt idx="376">
                  <c:v>4978.55</c:v>
                </c:pt>
                <c:pt idx="377">
                  <c:v>4991.9399999999996</c:v>
                </c:pt>
                <c:pt idx="378">
                  <c:v>5161</c:v>
                </c:pt>
                <c:pt idx="379">
                  <c:v>5201.3999999999996</c:v>
                </c:pt>
                <c:pt idx="380">
                  <c:v>5265.4</c:v>
                </c:pt>
                <c:pt idx="381">
                  <c:v>5368.5</c:v>
                </c:pt>
                <c:pt idx="382">
                  <c:v>5449.57</c:v>
                </c:pt>
                <c:pt idx="383">
                  <c:v>5403.34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4A5-4EBC-8C8D-70B67FCFA6F3}"/>
            </c:ext>
          </c:extLst>
        </c:ser>
        <c:ser>
          <c:idx val="1"/>
          <c:order val="1"/>
          <c:tx>
            <c:strRef>
              <c:f>Sheet4!$C$1</c:f>
              <c:strCache>
                <c:ptCount val="1"/>
                <c:pt idx="0">
                  <c:v> Online Reserves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Sheet4!$A$2:$A$385</c:f>
              <c:numCache>
                <c:formatCode>m/d/yyyy\ h:mm</c:formatCode>
                <c:ptCount val="384"/>
                <c:pt idx="0">
                  <c:v>44615.170370370368</c:v>
                </c:pt>
                <c:pt idx="1">
                  <c:v>44615.173819444448</c:v>
                </c:pt>
                <c:pt idx="2">
                  <c:v>44615.177303240744</c:v>
                </c:pt>
                <c:pt idx="3">
                  <c:v>44615.180752314816</c:v>
                </c:pt>
                <c:pt idx="4">
                  <c:v>44615.184236111112</c:v>
                </c:pt>
                <c:pt idx="5">
                  <c:v>44615.187708333331</c:v>
                </c:pt>
                <c:pt idx="6">
                  <c:v>44615.191180555557</c:v>
                </c:pt>
                <c:pt idx="7">
                  <c:v>44615.19462962963</c:v>
                </c:pt>
                <c:pt idx="8">
                  <c:v>44615.198125000003</c:v>
                </c:pt>
                <c:pt idx="9">
                  <c:v>44615.201585648145</c:v>
                </c:pt>
                <c:pt idx="10">
                  <c:v>44615.205081018517</c:v>
                </c:pt>
                <c:pt idx="11">
                  <c:v>44615.208634259259</c:v>
                </c:pt>
                <c:pt idx="12">
                  <c:v>44615.212025462963</c:v>
                </c:pt>
                <c:pt idx="13">
                  <c:v>44615.215486111112</c:v>
                </c:pt>
                <c:pt idx="14">
                  <c:v>44615.218969907408</c:v>
                </c:pt>
                <c:pt idx="15">
                  <c:v>44615.222708333335</c:v>
                </c:pt>
                <c:pt idx="16">
                  <c:v>44615.225891203707</c:v>
                </c:pt>
                <c:pt idx="17">
                  <c:v>44615.229363425926</c:v>
                </c:pt>
                <c:pt idx="18">
                  <c:v>44615.232858796298</c:v>
                </c:pt>
                <c:pt idx="19">
                  <c:v>44615.236319444448</c:v>
                </c:pt>
                <c:pt idx="20">
                  <c:v>44615.239768518521</c:v>
                </c:pt>
                <c:pt idx="21">
                  <c:v>44615.243263888886</c:v>
                </c:pt>
                <c:pt idx="22">
                  <c:v>44615.246759259258</c:v>
                </c:pt>
                <c:pt idx="23">
                  <c:v>44615.250277777777</c:v>
                </c:pt>
                <c:pt idx="24">
                  <c:v>44615.253680555557</c:v>
                </c:pt>
                <c:pt idx="25">
                  <c:v>44615.257152777776</c:v>
                </c:pt>
                <c:pt idx="26">
                  <c:v>44615.260636574072</c:v>
                </c:pt>
                <c:pt idx="27">
                  <c:v>44615.264097222222</c:v>
                </c:pt>
                <c:pt idx="28">
                  <c:v>44615.267569444448</c:v>
                </c:pt>
                <c:pt idx="29">
                  <c:v>44615.271041666667</c:v>
                </c:pt>
                <c:pt idx="30">
                  <c:v>44615.274502314816</c:v>
                </c:pt>
                <c:pt idx="31">
                  <c:v>44615.277962962966</c:v>
                </c:pt>
                <c:pt idx="32">
                  <c:v>44615.281446759262</c:v>
                </c:pt>
                <c:pt idx="33">
                  <c:v>44615.284930555557</c:v>
                </c:pt>
                <c:pt idx="34">
                  <c:v>44615.288402777776</c:v>
                </c:pt>
                <c:pt idx="35">
                  <c:v>44615.291944444441</c:v>
                </c:pt>
                <c:pt idx="36">
                  <c:v>44615.295335648145</c:v>
                </c:pt>
                <c:pt idx="37">
                  <c:v>44615.298819444448</c:v>
                </c:pt>
                <c:pt idx="38">
                  <c:v>44615.302291666667</c:v>
                </c:pt>
                <c:pt idx="39">
                  <c:v>44615.305763888886</c:v>
                </c:pt>
                <c:pt idx="40">
                  <c:v>44615.309224537035</c:v>
                </c:pt>
                <c:pt idx="41">
                  <c:v>44615.312685185185</c:v>
                </c:pt>
                <c:pt idx="42">
                  <c:v>44615.316099537034</c:v>
                </c:pt>
                <c:pt idx="43">
                  <c:v>44615.319571759261</c:v>
                </c:pt>
                <c:pt idx="44">
                  <c:v>44615.32303240741</c:v>
                </c:pt>
                <c:pt idx="45">
                  <c:v>44615.326504629629</c:v>
                </c:pt>
                <c:pt idx="46">
                  <c:v>44615.329988425925</c:v>
                </c:pt>
                <c:pt idx="47">
                  <c:v>44615.333483796298</c:v>
                </c:pt>
                <c:pt idx="48">
                  <c:v>44615.33693287037</c:v>
                </c:pt>
                <c:pt idx="49">
                  <c:v>44615.340474537035</c:v>
                </c:pt>
                <c:pt idx="50">
                  <c:v>44615.343958333331</c:v>
                </c:pt>
                <c:pt idx="51">
                  <c:v>44615.347430555557</c:v>
                </c:pt>
                <c:pt idx="52">
                  <c:v>44615.35087962963</c:v>
                </c:pt>
                <c:pt idx="53">
                  <c:v>44615.354351851849</c:v>
                </c:pt>
                <c:pt idx="54">
                  <c:v>44615.357847222222</c:v>
                </c:pt>
                <c:pt idx="55">
                  <c:v>44615.361319444448</c:v>
                </c:pt>
                <c:pt idx="56">
                  <c:v>44615.364768518521</c:v>
                </c:pt>
                <c:pt idx="57">
                  <c:v>44615.368263888886</c:v>
                </c:pt>
                <c:pt idx="58">
                  <c:v>44615.371724537035</c:v>
                </c:pt>
                <c:pt idx="59">
                  <c:v>44615.375254629631</c:v>
                </c:pt>
                <c:pt idx="60">
                  <c:v>44615.378668981481</c:v>
                </c:pt>
                <c:pt idx="61">
                  <c:v>44615.382141203707</c:v>
                </c:pt>
                <c:pt idx="62">
                  <c:v>44615.385625000003</c:v>
                </c:pt>
                <c:pt idx="63">
                  <c:v>44615.389074074075</c:v>
                </c:pt>
                <c:pt idx="64">
                  <c:v>44615.392569444448</c:v>
                </c:pt>
                <c:pt idx="65">
                  <c:v>44615.396018518521</c:v>
                </c:pt>
                <c:pt idx="66">
                  <c:v>44615.399513888886</c:v>
                </c:pt>
                <c:pt idx="67">
                  <c:v>44615.402962962966</c:v>
                </c:pt>
                <c:pt idx="68">
                  <c:v>44615.406435185185</c:v>
                </c:pt>
                <c:pt idx="69">
                  <c:v>44615.409918981481</c:v>
                </c:pt>
                <c:pt idx="70">
                  <c:v>44615.413368055553</c:v>
                </c:pt>
                <c:pt idx="71">
                  <c:v>44615.416898148149</c:v>
                </c:pt>
                <c:pt idx="72">
                  <c:v>44615.420358796298</c:v>
                </c:pt>
                <c:pt idx="73">
                  <c:v>44615.423807870371</c:v>
                </c:pt>
                <c:pt idx="74">
                  <c:v>44615.42728009259</c:v>
                </c:pt>
                <c:pt idx="75">
                  <c:v>44615.430752314816</c:v>
                </c:pt>
                <c:pt idx="76">
                  <c:v>44615.434212962966</c:v>
                </c:pt>
                <c:pt idx="77">
                  <c:v>44615.437673611108</c:v>
                </c:pt>
                <c:pt idx="78">
                  <c:v>44615.441180555557</c:v>
                </c:pt>
                <c:pt idx="79">
                  <c:v>44615.444664351853</c:v>
                </c:pt>
                <c:pt idx="80">
                  <c:v>44615.448136574072</c:v>
                </c:pt>
                <c:pt idx="81">
                  <c:v>44615.451597222222</c:v>
                </c:pt>
                <c:pt idx="82">
                  <c:v>44615.455092592594</c:v>
                </c:pt>
                <c:pt idx="83">
                  <c:v>44615.458611111113</c:v>
                </c:pt>
                <c:pt idx="84">
                  <c:v>44615.462025462963</c:v>
                </c:pt>
                <c:pt idx="85">
                  <c:v>44615.465462962966</c:v>
                </c:pt>
                <c:pt idx="86">
                  <c:v>44615.468981481485</c:v>
                </c:pt>
                <c:pt idx="87">
                  <c:v>44615.472430555557</c:v>
                </c:pt>
                <c:pt idx="88">
                  <c:v>44615.475891203707</c:v>
                </c:pt>
                <c:pt idx="89">
                  <c:v>44615.479363425926</c:v>
                </c:pt>
                <c:pt idx="90">
                  <c:v>44615.482858796298</c:v>
                </c:pt>
                <c:pt idx="91">
                  <c:v>44615.486319444448</c:v>
                </c:pt>
                <c:pt idx="92">
                  <c:v>44615.489768518521</c:v>
                </c:pt>
                <c:pt idx="93">
                  <c:v>44615.493263888886</c:v>
                </c:pt>
                <c:pt idx="94">
                  <c:v>44615.496736111112</c:v>
                </c:pt>
                <c:pt idx="95">
                  <c:v>44615.500289351854</c:v>
                </c:pt>
                <c:pt idx="96">
                  <c:v>44615.503703703704</c:v>
                </c:pt>
                <c:pt idx="97">
                  <c:v>44615.507141203707</c:v>
                </c:pt>
                <c:pt idx="98">
                  <c:v>44615.510636574072</c:v>
                </c:pt>
                <c:pt idx="99">
                  <c:v>44615.514143518521</c:v>
                </c:pt>
                <c:pt idx="100">
                  <c:v>44615.517581018517</c:v>
                </c:pt>
                <c:pt idx="101">
                  <c:v>44615.521064814813</c:v>
                </c:pt>
                <c:pt idx="102">
                  <c:v>44615.524548611109</c:v>
                </c:pt>
                <c:pt idx="103">
                  <c:v>44615.527997685182</c:v>
                </c:pt>
                <c:pt idx="104">
                  <c:v>44615.531458333331</c:v>
                </c:pt>
                <c:pt idx="105">
                  <c:v>44615.534953703704</c:v>
                </c:pt>
                <c:pt idx="106">
                  <c:v>44615.538414351853</c:v>
                </c:pt>
                <c:pt idx="107">
                  <c:v>44615.541909722226</c:v>
                </c:pt>
                <c:pt idx="108">
                  <c:v>44615.545370370368</c:v>
                </c:pt>
                <c:pt idx="109">
                  <c:v>44615.54886574074</c:v>
                </c:pt>
                <c:pt idx="110">
                  <c:v>44615.552314814813</c:v>
                </c:pt>
                <c:pt idx="111">
                  <c:v>44615.555763888886</c:v>
                </c:pt>
                <c:pt idx="112">
                  <c:v>44615.559282407405</c:v>
                </c:pt>
                <c:pt idx="113">
                  <c:v>44615.562696759262</c:v>
                </c:pt>
                <c:pt idx="114">
                  <c:v>44615.566192129627</c:v>
                </c:pt>
                <c:pt idx="115">
                  <c:v>44615.56962962963</c:v>
                </c:pt>
                <c:pt idx="116">
                  <c:v>44615.573125000003</c:v>
                </c:pt>
                <c:pt idx="117">
                  <c:v>44615.576585648145</c:v>
                </c:pt>
                <c:pt idx="118">
                  <c:v>44615.580057870371</c:v>
                </c:pt>
                <c:pt idx="119">
                  <c:v>44615.583599537036</c:v>
                </c:pt>
                <c:pt idx="120">
                  <c:v>44615.587025462963</c:v>
                </c:pt>
                <c:pt idx="121">
                  <c:v>44615.590486111112</c:v>
                </c:pt>
                <c:pt idx="122">
                  <c:v>44615.593946759262</c:v>
                </c:pt>
                <c:pt idx="123">
                  <c:v>44615.597453703704</c:v>
                </c:pt>
                <c:pt idx="124">
                  <c:v>44615.60087962963</c:v>
                </c:pt>
                <c:pt idx="125">
                  <c:v>44615.604386574072</c:v>
                </c:pt>
                <c:pt idx="126">
                  <c:v>44615.607858796298</c:v>
                </c:pt>
                <c:pt idx="127">
                  <c:v>44615.611331018517</c:v>
                </c:pt>
                <c:pt idx="128">
                  <c:v>44615.614791666667</c:v>
                </c:pt>
                <c:pt idx="129">
                  <c:v>44615.618263888886</c:v>
                </c:pt>
                <c:pt idx="130">
                  <c:v>44615.621736111112</c:v>
                </c:pt>
                <c:pt idx="131">
                  <c:v>44615.625289351854</c:v>
                </c:pt>
                <c:pt idx="132">
                  <c:v>44615.62871527778</c:v>
                </c:pt>
                <c:pt idx="133">
                  <c:v>44615.632164351853</c:v>
                </c:pt>
                <c:pt idx="134">
                  <c:v>44615.635613425926</c:v>
                </c:pt>
                <c:pt idx="135">
                  <c:v>44615.639131944445</c:v>
                </c:pt>
                <c:pt idx="136">
                  <c:v>44615.642604166664</c:v>
                </c:pt>
                <c:pt idx="137">
                  <c:v>44615.646053240744</c:v>
                </c:pt>
                <c:pt idx="138">
                  <c:v>44615.649537037039</c:v>
                </c:pt>
                <c:pt idx="139">
                  <c:v>44615.652986111112</c:v>
                </c:pt>
                <c:pt idx="140">
                  <c:v>44615.656458333331</c:v>
                </c:pt>
                <c:pt idx="141">
                  <c:v>44615.659942129627</c:v>
                </c:pt>
                <c:pt idx="142">
                  <c:v>44615.663414351853</c:v>
                </c:pt>
                <c:pt idx="143">
                  <c:v>44615.667060185187</c:v>
                </c:pt>
                <c:pt idx="144">
                  <c:v>44615.670393518521</c:v>
                </c:pt>
                <c:pt idx="145">
                  <c:v>44615.673842592594</c:v>
                </c:pt>
                <c:pt idx="146">
                  <c:v>44615.67732638889</c:v>
                </c:pt>
                <c:pt idx="147">
                  <c:v>44615.680810185186</c:v>
                </c:pt>
                <c:pt idx="148">
                  <c:v>44615.684270833335</c:v>
                </c:pt>
                <c:pt idx="149">
                  <c:v>44615.6877662037</c:v>
                </c:pt>
                <c:pt idx="150">
                  <c:v>44615.69121527778</c:v>
                </c:pt>
                <c:pt idx="151">
                  <c:v>44615.694664351853</c:v>
                </c:pt>
                <c:pt idx="152">
                  <c:v>44615.698136574072</c:v>
                </c:pt>
                <c:pt idx="153">
                  <c:v>44615.701597222222</c:v>
                </c:pt>
                <c:pt idx="154">
                  <c:v>44615.705104166664</c:v>
                </c:pt>
                <c:pt idx="155">
                  <c:v>44615.708634259259</c:v>
                </c:pt>
                <c:pt idx="156">
                  <c:v>44615.712094907409</c:v>
                </c:pt>
                <c:pt idx="157">
                  <c:v>44615.715543981481</c:v>
                </c:pt>
                <c:pt idx="158">
                  <c:v>44615.719004629631</c:v>
                </c:pt>
                <c:pt idx="159">
                  <c:v>44615.72246527778</c:v>
                </c:pt>
                <c:pt idx="160">
                  <c:v>44615.725925925923</c:v>
                </c:pt>
                <c:pt idx="161">
                  <c:v>44615.729421296295</c:v>
                </c:pt>
                <c:pt idx="162">
                  <c:v>44615.732881944445</c:v>
                </c:pt>
                <c:pt idx="163">
                  <c:v>44615.736331018517</c:v>
                </c:pt>
                <c:pt idx="164">
                  <c:v>44615.739814814813</c:v>
                </c:pt>
                <c:pt idx="165">
                  <c:v>44615.743252314816</c:v>
                </c:pt>
                <c:pt idx="166">
                  <c:v>44615.746759259258</c:v>
                </c:pt>
                <c:pt idx="167">
                  <c:v>44615.7502662037</c:v>
                </c:pt>
                <c:pt idx="168">
                  <c:v>44615.753692129627</c:v>
                </c:pt>
                <c:pt idx="169">
                  <c:v>44615.757175925923</c:v>
                </c:pt>
                <c:pt idx="170">
                  <c:v>44615.760648148149</c:v>
                </c:pt>
                <c:pt idx="171">
                  <c:v>44615.764120370368</c:v>
                </c:pt>
                <c:pt idx="172">
                  <c:v>44615.767581018517</c:v>
                </c:pt>
                <c:pt idx="173">
                  <c:v>44615.771064814813</c:v>
                </c:pt>
                <c:pt idx="174">
                  <c:v>44615.774537037039</c:v>
                </c:pt>
                <c:pt idx="175">
                  <c:v>44615.777997685182</c:v>
                </c:pt>
                <c:pt idx="176">
                  <c:v>44615.781481481485</c:v>
                </c:pt>
                <c:pt idx="177">
                  <c:v>44615.784930555557</c:v>
                </c:pt>
                <c:pt idx="178">
                  <c:v>44615.788414351853</c:v>
                </c:pt>
                <c:pt idx="179">
                  <c:v>44615.791967592595</c:v>
                </c:pt>
                <c:pt idx="180">
                  <c:v>44615.795381944445</c:v>
                </c:pt>
                <c:pt idx="181">
                  <c:v>44615.798819444448</c:v>
                </c:pt>
                <c:pt idx="182">
                  <c:v>44615.802314814813</c:v>
                </c:pt>
                <c:pt idx="183">
                  <c:v>44615.805763888886</c:v>
                </c:pt>
                <c:pt idx="184">
                  <c:v>44615.809247685182</c:v>
                </c:pt>
                <c:pt idx="185">
                  <c:v>44615.812731481485</c:v>
                </c:pt>
                <c:pt idx="186">
                  <c:v>44615.816180555557</c:v>
                </c:pt>
                <c:pt idx="187">
                  <c:v>44615.819664351853</c:v>
                </c:pt>
                <c:pt idx="188">
                  <c:v>44615.823148148149</c:v>
                </c:pt>
                <c:pt idx="189">
                  <c:v>44615.826620370368</c:v>
                </c:pt>
                <c:pt idx="190">
                  <c:v>44615.830081018517</c:v>
                </c:pt>
                <c:pt idx="191">
                  <c:v>44615.833657407406</c:v>
                </c:pt>
                <c:pt idx="192">
                  <c:v>44615.837060185186</c:v>
                </c:pt>
                <c:pt idx="193">
                  <c:v>44615.840497685182</c:v>
                </c:pt>
                <c:pt idx="194">
                  <c:v>44615.844004629631</c:v>
                </c:pt>
                <c:pt idx="195">
                  <c:v>44615.847453703704</c:v>
                </c:pt>
                <c:pt idx="196">
                  <c:v>44615.850891203707</c:v>
                </c:pt>
                <c:pt idx="197">
                  <c:v>44615.854351851849</c:v>
                </c:pt>
                <c:pt idx="198">
                  <c:v>44615.857881944445</c:v>
                </c:pt>
                <c:pt idx="199">
                  <c:v>44615.861307870371</c:v>
                </c:pt>
                <c:pt idx="200">
                  <c:v>44615.864803240744</c:v>
                </c:pt>
                <c:pt idx="201">
                  <c:v>44615.868263888886</c:v>
                </c:pt>
                <c:pt idx="202">
                  <c:v>44615.871759259258</c:v>
                </c:pt>
                <c:pt idx="203">
                  <c:v>44615.875277777777</c:v>
                </c:pt>
                <c:pt idx="204">
                  <c:v>44615.87872685185</c:v>
                </c:pt>
                <c:pt idx="205">
                  <c:v>44615.882152777776</c:v>
                </c:pt>
                <c:pt idx="206">
                  <c:v>44615.885613425926</c:v>
                </c:pt>
                <c:pt idx="207">
                  <c:v>44615.889097222222</c:v>
                </c:pt>
                <c:pt idx="208">
                  <c:v>44615.892569444448</c:v>
                </c:pt>
                <c:pt idx="209">
                  <c:v>44615.896041666667</c:v>
                </c:pt>
                <c:pt idx="210">
                  <c:v>44615.899513888886</c:v>
                </c:pt>
                <c:pt idx="211">
                  <c:v>44615.903009259258</c:v>
                </c:pt>
                <c:pt idx="212">
                  <c:v>44615.906458333331</c:v>
                </c:pt>
                <c:pt idx="213">
                  <c:v>44615.909942129627</c:v>
                </c:pt>
                <c:pt idx="214">
                  <c:v>44615.913402777776</c:v>
                </c:pt>
                <c:pt idx="215">
                  <c:v>44615.916944444441</c:v>
                </c:pt>
                <c:pt idx="216">
                  <c:v>44615.920381944445</c:v>
                </c:pt>
                <c:pt idx="217">
                  <c:v>44615.923819444448</c:v>
                </c:pt>
                <c:pt idx="218">
                  <c:v>44615.927303240744</c:v>
                </c:pt>
                <c:pt idx="219">
                  <c:v>44615.930787037039</c:v>
                </c:pt>
                <c:pt idx="220">
                  <c:v>44615.934212962966</c:v>
                </c:pt>
                <c:pt idx="221">
                  <c:v>44615.937719907408</c:v>
                </c:pt>
                <c:pt idx="222">
                  <c:v>44615.94121527778</c:v>
                </c:pt>
                <c:pt idx="223">
                  <c:v>44615.944641203707</c:v>
                </c:pt>
                <c:pt idx="224">
                  <c:v>44615.948113425926</c:v>
                </c:pt>
                <c:pt idx="225">
                  <c:v>44615.951620370368</c:v>
                </c:pt>
                <c:pt idx="226">
                  <c:v>44615.955069444448</c:v>
                </c:pt>
                <c:pt idx="227">
                  <c:v>44615.958599537036</c:v>
                </c:pt>
                <c:pt idx="228">
                  <c:v>44615.962048611109</c:v>
                </c:pt>
                <c:pt idx="229">
                  <c:v>44615.965520833335</c:v>
                </c:pt>
                <c:pt idx="230">
                  <c:v>44615.968969907408</c:v>
                </c:pt>
                <c:pt idx="231">
                  <c:v>44615.972430555557</c:v>
                </c:pt>
                <c:pt idx="232">
                  <c:v>44615.975902777776</c:v>
                </c:pt>
                <c:pt idx="233">
                  <c:v>44615.979386574072</c:v>
                </c:pt>
                <c:pt idx="234">
                  <c:v>44615.982858796298</c:v>
                </c:pt>
                <c:pt idx="235">
                  <c:v>44615.986319444448</c:v>
                </c:pt>
                <c:pt idx="236">
                  <c:v>44615.98978009259</c:v>
                </c:pt>
                <c:pt idx="237">
                  <c:v>44615.993252314816</c:v>
                </c:pt>
                <c:pt idx="238">
                  <c:v>44615.996736111112</c:v>
                </c:pt>
                <c:pt idx="239">
                  <c:v>44616.000289351854</c:v>
                </c:pt>
                <c:pt idx="240">
                  <c:v>44616.003703703704</c:v>
                </c:pt>
                <c:pt idx="241">
                  <c:v>44616.007141203707</c:v>
                </c:pt>
                <c:pt idx="242">
                  <c:v>44616.010613425926</c:v>
                </c:pt>
                <c:pt idx="243">
                  <c:v>44616.014085648145</c:v>
                </c:pt>
                <c:pt idx="244">
                  <c:v>44616.017557870371</c:v>
                </c:pt>
                <c:pt idx="245">
                  <c:v>44616.021053240744</c:v>
                </c:pt>
                <c:pt idx="246">
                  <c:v>44616.024513888886</c:v>
                </c:pt>
                <c:pt idx="247">
                  <c:v>44616.028009259258</c:v>
                </c:pt>
                <c:pt idx="248">
                  <c:v>44616.031446759262</c:v>
                </c:pt>
                <c:pt idx="249">
                  <c:v>44616.034930555557</c:v>
                </c:pt>
                <c:pt idx="250">
                  <c:v>44616.038402777776</c:v>
                </c:pt>
                <c:pt idx="251">
                  <c:v>44616.041898148149</c:v>
                </c:pt>
                <c:pt idx="252">
                  <c:v>44616.045393518521</c:v>
                </c:pt>
                <c:pt idx="253">
                  <c:v>44616.048831018517</c:v>
                </c:pt>
                <c:pt idx="254">
                  <c:v>44616.052314814813</c:v>
                </c:pt>
                <c:pt idx="255">
                  <c:v>44616.055752314816</c:v>
                </c:pt>
                <c:pt idx="256">
                  <c:v>44616.059224537035</c:v>
                </c:pt>
                <c:pt idx="257">
                  <c:v>44616.062696759262</c:v>
                </c:pt>
                <c:pt idx="258">
                  <c:v>44616.066180555557</c:v>
                </c:pt>
                <c:pt idx="259">
                  <c:v>44616.069652777776</c:v>
                </c:pt>
                <c:pt idx="260">
                  <c:v>44616.073125000003</c:v>
                </c:pt>
                <c:pt idx="261">
                  <c:v>44616.076574074075</c:v>
                </c:pt>
                <c:pt idx="262">
                  <c:v>44616.080057870371</c:v>
                </c:pt>
                <c:pt idx="263">
                  <c:v>44616.083599537036</c:v>
                </c:pt>
                <c:pt idx="264">
                  <c:v>44616.087013888886</c:v>
                </c:pt>
                <c:pt idx="265">
                  <c:v>44616.090532407405</c:v>
                </c:pt>
                <c:pt idx="266">
                  <c:v>44616.093958333331</c:v>
                </c:pt>
                <c:pt idx="267">
                  <c:v>44616.097442129627</c:v>
                </c:pt>
                <c:pt idx="268">
                  <c:v>44616.100891203707</c:v>
                </c:pt>
                <c:pt idx="269">
                  <c:v>44616.104375000003</c:v>
                </c:pt>
                <c:pt idx="270">
                  <c:v>44616.107847222222</c:v>
                </c:pt>
                <c:pt idx="271">
                  <c:v>44616.111319444448</c:v>
                </c:pt>
                <c:pt idx="272">
                  <c:v>44616.11478009259</c:v>
                </c:pt>
                <c:pt idx="273">
                  <c:v>44616.118263888886</c:v>
                </c:pt>
                <c:pt idx="274">
                  <c:v>44616.121736111112</c:v>
                </c:pt>
                <c:pt idx="275">
                  <c:v>44616.125243055554</c:v>
                </c:pt>
                <c:pt idx="276">
                  <c:v>44616.128680555557</c:v>
                </c:pt>
                <c:pt idx="277">
                  <c:v>44616.132152777776</c:v>
                </c:pt>
                <c:pt idx="278">
                  <c:v>44616.135625000003</c:v>
                </c:pt>
                <c:pt idx="279">
                  <c:v>44616.139108796298</c:v>
                </c:pt>
                <c:pt idx="280">
                  <c:v>44616.142557870371</c:v>
                </c:pt>
                <c:pt idx="281">
                  <c:v>44616.146018518521</c:v>
                </c:pt>
                <c:pt idx="282">
                  <c:v>44616.149548611109</c:v>
                </c:pt>
                <c:pt idx="283">
                  <c:v>44616.152986111112</c:v>
                </c:pt>
                <c:pt idx="284">
                  <c:v>44616.156458333331</c:v>
                </c:pt>
                <c:pt idx="285">
                  <c:v>44616.159953703704</c:v>
                </c:pt>
                <c:pt idx="286">
                  <c:v>44616.163391203707</c:v>
                </c:pt>
                <c:pt idx="287">
                  <c:v>44616.166921296295</c:v>
                </c:pt>
                <c:pt idx="288">
                  <c:v>44616.170335648145</c:v>
                </c:pt>
                <c:pt idx="289">
                  <c:v>44616.173831018517</c:v>
                </c:pt>
                <c:pt idx="290">
                  <c:v>44616.177291666667</c:v>
                </c:pt>
                <c:pt idx="291">
                  <c:v>44616.180763888886</c:v>
                </c:pt>
                <c:pt idx="292">
                  <c:v>44616.184224537035</c:v>
                </c:pt>
                <c:pt idx="293">
                  <c:v>44616.187719907408</c:v>
                </c:pt>
                <c:pt idx="294">
                  <c:v>44616.191180555557</c:v>
                </c:pt>
                <c:pt idx="295">
                  <c:v>44616.194641203707</c:v>
                </c:pt>
                <c:pt idx="296">
                  <c:v>44616.198125000003</c:v>
                </c:pt>
                <c:pt idx="297">
                  <c:v>44616.201585648145</c:v>
                </c:pt>
                <c:pt idx="298">
                  <c:v>44616.205069444448</c:v>
                </c:pt>
                <c:pt idx="299">
                  <c:v>44616.208611111113</c:v>
                </c:pt>
                <c:pt idx="300">
                  <c:v>44616.212037037039</c:v>
                </c:pt>
                <c:pt idx="301">
                  <c:v>44616.215497685182</c:v>
                </c:pt>
                <c:pt idx="302">
                  <c:v>44616.218969907408</c:v>
                </c:pt>
                <c:pt idx="303">
                  <c:v>44616.222604166665</c:v>
                </c:pt>
                <c:pt idx="304">
                  <c:v>44616.225902777776</c:v>
                </c:pt>
                <c:pt idx="305">
                  <c:v>44616.229467592595</c:v>
                </c:pt>
                <c:pt idx="306">
                  <c:v>44616.232847222222</c:v>
                </c:pt>
                <c:pt idx="307">
                  <c:v>44616.236307870371</c:v>
                </c:pt>
                <c:pt idx="308">
                  <c:v>44616.239768518521</c:v>
                </c:pt>
                <c:pt idx="309">
                  <c:v>44616.243275462963</c:v>
                </c:pt>
                <c:pt idx="310">
                  <c:v>44616.246724537035</c:v>
                </c:pt>
                <c:pt idx="311">
                  <c:v>44616.2502662037</c:v>
                </c:pt>
                <c:pt idx="312">
                  <c:v>44616.253680555557</c:v>
                </c:pt>
                <c:pt idx="313">
                  <c:v>44616.257152777776</c:v>
                </c:pt>
                <c:pt idx="314">
                  <c:v>44616.260625000003</c:v>
                </c:pt>
                <c:pt idx="315">
                  <c:v>44616.264085648145</c:v>
                </c:pt>
                <c:pt idx="316">
                  <c:v>44616.267557870371</c:v>
                </c:pt>
                <c:pt idx="317">
                  <c:v>44616.27103009259</c:v>
                </c:pt>
                <c:pt idx="318">
                  <c:v>44616.274525462963</c:v>
                </c:pt>
                <c:pt idx="319">
                  <c:v>44616.277986111112</c:v>
                </c:pt>
                <c:pt idx="320">
                  <c:v>44616.281446759262</c:v>
                </c:pt>
                <c:pt idx="321">
                  <c:v>44616.284918981481</c:v>
                </c:pt>
                <c:pt idx="322">
                  <c:v>44616.288391203707</c:v>
                </c:pt>
                <c:pt idx="323">
                  <c:v>44616.291956018518</c:v>
                </c:pt>
                <c:pt idx="324">
                  <c:v>44616.295381944445</c:v>
                </c:pt>
                <c:pt idx="325">
                  <c:v>44616.298831018517</c:v>
                </c:pt>
                <c:pt idx="326">
                  <c:v>44616.302291666667</c:v>
                </c:pt>
                <c:pt idx="327">
                  <c:v>44616.305763888886</c:v>
                </c:pt>
                <c:pt idx="328">
                  <c:v>44616.309247685182</c:v>
                </c:pt>
                <c:pt idx="329">
                  <c:v>44616.312719907408</c:v>
                </c:pt>
                <c:pt idx="330">
                  <c:v>44616.316192129627</c:v>
                </c:pt>
                <c:pt idx="331">
                  <c:v>44616.319641203707</c:v>
                </c:pt>
                <c:pt idx="332">
                  <c:v>44616.323125000003</c:v>
                </c:pt>
                <c:pt idx="333">
                  <c:v>44616.326585648145</c:v>
                </c:pt>
                <c:pt idx="334">
                  <c:v>44616.330092592594</c:v>
                </c:pt>
                <c:pt idx="335">
                  <c:v>44616.333611111113</c:v>
                </c:pt>
                <c:pt idx="336">
                  <c:v>44616.337037037039</c:v>
                </c:pt>
                <c:pt idx="337">
                  <c:v>44616.340497685182</c:v>
                </c:pt>
                <c:pt idx="338">
                  <c:v>44616.343969907408</c:v>
                </c:pt>
                <c:pt idx="339">
                  <c:v>44616.347442129627</c:v>
                </c:pt>
                <c:pt idx="340">
                  <c:v>44616.350925925923</c:v>
                </c:pt>
                <c:pt idx="341">
                  <c:v>44616.354386574072</c:v>
                </c:pt>
                <c:pt idx="342">
                  <c:v>44616.357870370368</c:v>
                </c:pt>
                <c:pt idx="343">
                  <c:v>44616.361331018517</c:v>
                </c:pt>
                <c:pt idx="344">
                  <c:v>44616.364791666667</c:v>
                </c:pt>
                <c:pt idx="345">
                  <c:v>44616.368263888886</c:v>
                </c:pt>
                <c:pt idx="346">
                  <c:v>44616.371747685182</c:v>
                </c:pt>
                <c:pt idx="347">
                  <c:v>44616.3752662037</c:v>
                </c:pt>
                <c:pt idx="348">
                  <c:v>44616.37872685185</c:v>
                </c:pt>
                <c:pt idx="349">
                  <c:v>44616.382210648146</c:v>
                </c:pt>
                <c:pt idx="350">
                  <c:v>44616.385636574072</c:v>
                </c:pt>
                <c:pt idx="351">
                  <c:v>44616.389120370368</c:v>
                </c:pt>
                <c:pt idx="352">
                  <c:v>44616.392581018517</c:v>
                </c:pt>
                <c:pt idx="353">
                  <c:v>44616.396053240744</c:v>
                </c:pt>
                <c:pt idx="354">
                  <c:v>44616.399525462963</c:v>
                </c:pt>
                <c:pt idx="355">
                  <c:v>44616.403009259258</c:v>
                </c:pt>
                <c:pt idx="356">
                  <c:v>44616.406446759262</c:v>
                </c:pt>
                <c:pt idx="357">
                  <c:v>44616.409942129627</c:v>
                </c:pt>
                <c:pt idx="358">
                  <c:v>44616.413425925923</c:v>
                </c:pt>
                <c:pt idx="359">
                  <c:v>44616.416956018518</c:v>
                </c:pt>
                <c:pt idx="360">
                  <c:v>44616.420393518521</c:v>
                </c:pt>
                <c:pt idx="361">
                  <c:v>44616.423854166664</c:v>
                </c:pt>
                <c:pt idx="362">
                  <c:v>44616.427337962959</c:v>
                </c:pt>
                <c:pt idx="363">
                  <c:v>44616.430775462963</c:v>
                </c:pt>
                <c:pt idx="364">
                  <c:v>44616.434247685182</c:v>
                </c:pt>
                <c:pt idx="365">
                  <c:v>44616.437731481485</c:v>
                </c:pt>
                <c:pt idx="366">
                  <c:v>44616.441192129627</c:v>
                </c:pt>
                <c:pt idx="367">
                  <c:v>44616.444675925923</c:v>
                </c:pt>
                <c:pt idx="368">
                  <c:v>44616.448136574072</c:v>
                </c:pt>
                <c:pt idx="369">
                  <c:v>44616.451608796298</c:v>
                </c:pt>
                <c:pt idx="370">
                  <c:v>44616.455081018517</c:v>
                </c:pt>
                <c:pt idx="371">
                  <c:v>44616.458657407406</c:v>
                </c:pt>
                <c:pt idx="372">
                  <c:v>44616.462060185186</c:v>
                </c:pt>
                <c:pt idx="373">
                  <c:v>44616.465497685182</c:v>
                </c:pt>
                <c:pt idx="374">
                  <c:v>44616.468981481485</c:v>
                </c:pt>
                <c:pt idx="375">
                  <c:v>44616.472453703704</c:v>
                </c:pt>
                <c:pt idx="376">
                  <c:v>44616.475902777776</c:v>
                </c:pt>
                <c:pt idx="377">
                  <c:v>44616.479398148149</c:v>
                </c:pt>
                <c:pt idx="378">
                  <c:v>44616.482847222222</c:v>
                </c:pt>
                <c:pt idx="379">
                  <c:v>44616.486331018517</c:v>
                </c:pt>
                <c:pt idx="380">
                  <c:v>44616.489803240744</c:v>
                </c:pt>
                <c:pt idx="381">
                  <c:v>44616.493275462963</c:v>
                </c:pt>
                <c:pt idx="382">
                  <c:v>44616.496736111112</c:v>
                </c:pt>
                <c:pt idx="383">
                  <c:v>44616.500289351854</c:v>
                </c:pt>
              </c:numCache>
            </c:numRef>
          </c:xVal>
          <c:yVal>
            <c:numRef>
              <c:f>Sheet4!$C$2:$C$385</c:f>
              <c:numCache>
                <c:formatCode>_(* #,##0_);_(* \(#,##0\);_(* "-"??_);_(@_)</c:formatCode>
                <c:ptCount val="384"/>
                <c:pt idx="0">
                  <c:v>15764.55</c:v>
                </c:pt>
                <c:pt idx="1">
                  <c:v>15449.25</c:v>
                </c:pt>
                <c:pt idx="2">
                  <c:v>15207.66</c:v>
                </c:pt>
                <c:pt idx="3">
                  <c:v>15204.14</c:v>
                </c:pt>
                <c:pt idx="4">
                  <c:v>15247.77</c:v>
                </c:pt>
                <c:pt idx="5">
                  <c:v>15136.52</c:v>
                </c:pt>
                <c:pt idx="6">
                  <c:v>15347.17</c:v>
                </c:pt>
                <c:pt idx="7">
                  <c:v>15126.42</c:v>
                </c:pt>
                <c:pt idx="8">
                  <c:v>15861.18</c:v>
                </c:pt>
                <c:pt idx="9">
                  <c:v>16679.900000000001</c:v>
                </c:pt>
                <c:pt idx="10">
                  <c:v>17628.310000000001</c:v>
                </c:pt>
                <c:pt idx="11">
                  <c:v>16798.490000000002</c:v>
                </c:pt>
                <c:pt idx="12">
                  <c:v>17067.09</c:v>
                </c:pt>
                <c:pt idx="13">
                  <c:v>17063.849999999999</c:v>
                </c:pt>
                <c:pt idx="14">
                  <c:v>16929.89</c:v>
                </c:pt>
                <c:pt idx="15">
                  <c:v>16570.21</c:v>
                </c:pt>
                <c:pt idx="16">
                  <c:v>15841.26</c:v>
                </c:pt>
                <c:pt idx="17">
                  <c:v>16245.75</c:v>
                </c:pt>
                <c:pt idx="18">
                  <c:v>15477.84</c:v>
                </c:pt>
                <c:pt idx="19">
                  <c:v>15776.47</c:v>
                </c:pt>
                <c:pt idx="20">
                  <c:v>15640.44</c:v>
                </c:pt>
                <c:pt idx="21">
                  <c:v>15838.73</c:v>
                </c:pt>
                <c:pt idx="22">
                  <c:v>15516.49</c:v>
                </c:pt>
                <c:pt idx="23">
                  <c:v>17450.79</c:v>
                </c:pt>
                <c:pt idx="24">
                  <c:v>16530.48</c:v>
                </c:pt>
                <c:pt idx="25">
                  <c:v>16575.5</c:v>
                </c:pt>
                <c:pt idx="26">
                  <c:v>16208.73</c:v>
                </c:pt>
                <c:pt idx="27">
                  <c:v>15663.79</c:v>
                </c:pt>
                <c:pt idx="28">
                  <c:v>15539.2</c:v>
                </c:pt>
                <c:pt idx="29">
                  <c:v>15526.21</c:v>
                </c:pt>
                <c:pt idx="30">
                  <c:v>14984.12</c:v>
                </c:pt>
                <c:pt idx="31">
                  <c:v>14855.98</c:v>
                </c:pt>
                <c:pt idx="32">
                  <c:v>14602.14</c:v>
                </c:pt>
                <c:pt idx="33">
                  <c:v>14510.53</c:v>
                </c:pt>
                <c:pt idx="34">
                  <c:v>14445.05</c:v>
                </c:pt>
                <c:pt idx="35">
                  <c:v>13504.95</c:v>
                </c:pt>
                <c:pt idx="36">
                  <c:v>12983.89</c:v>
                </c:pt>
                <c:pt idx="37">
                  <c:v>12223.92</c:v>
                </c:pt>
                <c:pt idx="38">
                  <c:v>12014.04</c:v>
                </c:pt>
                <c:pt idx="39">
                  <c:v>11825.71</c:v>
                </c:pt>
                <c:pt idx="40">
                  <c:v>11894.84</c:v>
                </c:pt>
                <c:pt idx="41">
                  <c:v>12243.46</c:v>
                </c:pt>
                <c:pt idx="42">
                  <c:v>11781.57</c:v>
                </c:pt>
                <c:pt idx="43">
                  <c:v>11745.92</c:v>
                </c:pt>
                <c:pt idx="44">
                  <c:v>11931.21</c:v>
                </c:pt>
                <c:pt idx="45">
                  <c:v>11977.41</c:v>
                </c:pt>
                <c:pt idx="46">
                  <c:v>11933.24</c:v>
                </c:pt>
                <c:pt idx="47">
                  <c:v>11372.38</c:v>
                </c:pt>
                <c:pt idx="48">
                  <c:v>11179.51</c:v>
                </c:pt>
                <c:pt idx="49">
                  <c:v>11233.82</c:v>
                </c:pt>
                <c:pt idx="50">
                  <c:v>10766.14</c:v>
                </c:pt>
                <c:pt idx="51">
                  <c:v>10536.9</c:v>
                </c:pt>
                <c:pt idx="52">
                  <c:v>10267.16</c:v>
                </c:pt>
                <c:pt idx="53">
                  <c:v>10195.629999999999</c:v>
                </c:pt>
                <c:pt idx="54">
                  <c:v>10174.35</c:v>
                </c:pt>
                <c:pt idx="55">
                  <c:v>10291.780000000001</c:v>
                </c:pt>
                <c:pt idx="56">
                  <c:v>10287.120000000001</c:v>
                </c:pt>
                <c:pt idx="57">
                  <c:v>9892.3700000000008</c:v>
                </c:pt>
                <c:pt idx="58">
                  <c:v>10042.48</c:v>
                </c:pt>
                <c:pt idx="59">
                  <c:v>10692.28</c:v>
                </c:pt>
                <c:pt idx="60">
                  <c:v>11417.18</c:v>
                </c:pt>
                <c:pt idx="61">
                  <c:v>10905.23</c:v>
                </c:pt>
                <c:pt idx="62">
                  <c:v>10716.16</c:v>
                </c:pt>
                <c:pt idx="63">
                  <c:v>10586.64</c:v>
                </c:pt>
                <c:pt idx="64">
                  <c:v>10738.23</c:v>
                </c:pt>
                <c:pt idx="65">
                  <c:v>10316.06</c:v>
                </c:pt>
                <c:pt idx="66">
                  <c:v>10112.459999999999</c:v>
                </c:pt>
                <c:pt idx="67">
                  <c:v>10142.81</c:v>
                </c:pt>
                <c:pt idx="68">
                  <c:v>10086.94</c:v>
                </c:pt>
                <c:pt idx="69">
                  <c:v>9801.17</c:v>
                </c:pt>
                <c:pt idx="70">
                  <c:v>10039.06</c:v>
                </c:pt>
                <c:pt idx="71">
                  <c:v>9140.8799999999992</c:v>
                </c:pt>
                <c:pt idx="72">
                  <c:v>8965.58</c:v>
                </c:pt>
                <c:pt idx="73">
                  <c:v>9066.6200000000008</c:v>
                </c:pt>
                <c:pt idx="74">
                  <c:v>9098.36</c:v>
                </c:pt>
                <c:pt idx="75">
                  <c:v>8951.83</c:v>
                </c:pt>
                <c:pt idx="76">
                  <c:v>8535.9699999999993</c:v>
                </c:pt>
                <c:pt idx="77">
                  <c:v>8242.17</c:v>
                </c:pt>
                <c:pt idx="78">
                  <c:v>8097.59</c:v>
                </c:pt>
                <c:pt idx="79">
                  <c:v>7857.62</c:v>
                </c:pt>
                <c:pt idx="80">
                  <c:v>7621.61</c:v>
                </c:pt>
                <c:pt idx="81">
                  <c:v>8115.63</c:v>
                </c:pt>
                <c:pt idx="82">
                  <c:v>8466.25</c:v>
                </c:pt>
                <c:pt idx="83">
                  <c:v>9009.39</c:v>
                </c:pt>
                <c:pt idx="84">
                  <c:v>8792.31</c:v>
                </c:pt>
                <c:pt idx="85">
                  <c:v>8467.52</c:v>
                </c:pt>
                <c:pt idx="86">
                  <c:v>8520.26</c:v>
                </c:pt>
                <c:pt idx="87">
                  <c:v>8704.57</c:v>
                </c:pt>
                <c:pt idx="88">
                  <c:v>8682.35</c:v>
                </c:pt>
                <c:pt idx="89">
                  <c:v>8784.51</c:v>
                </c:pt>
                <c:pt idx="90">
                  <c:v>8837.31</c:v>
                </c:pt>
                <c:pt idx="91">
                  <c:v>8694.3799999999992</c:v>
                </c:pt>
                <c:pt idx="92">
                  <c:v>8345.73</c:v>
                </c:pt>
                <c:pt idx="93">
                  <c:v>8181.64</c:v>
                </c:pt>
                <c:pt idx="94">
                  <c:v>8248.16</c:v>
                </c:pt>
                <c:pt idx="95">
                  <c:v>8479.7199999999993</c:v>
                </c:pt>
                <c:pt idx="96">
                  <c:v>8610.85</c:v>
                </c:pt>
                <c:pt idx="97">
                  <c:v>8852.66</c:v>
                </c:pt>
                <c:pt idx="98">
                  <c:v>8836.3799999999992</c:v>
                </c:pt>
                <c:pt idx="99">
                  <c:v>8831.34</c:v>
                </c:pt>
                <c:pt idx="100">
                  <c:v>8790.06</c:v>
                </c:pt>
                <c:pt idx="101">
                  <c:v>8858.09</c:v>
                </c:pt>
                <c:pt idx="102">
                  <c:v>8726.17</c:v>
                </c:pt>
                <c:pt idx="103">
                  <c:v>8644.9699999999993</c:v>
                </c:pt>
                <c:pt idx="104">
                  <c:v>8563.16</c:v>
                </c:pt>
                <c:pt idx="105">
                  <c:v>8555.84</c:v>
                </c:pt>
                <c:pt idx="106">
                  <c:v>8702.8700000000008</c:v>
                </c:pt>
                <c:pt idx="107">
                  <c:v>9203.49</c:v>
                </c:pt>
                <c:pt idx="108">
                  <c:v>9199.67</c:v>
                </c:pt>
                <c:pt idx="109">
                  <c:v>9453.7999999999993</c:v>
                </c:pt>
                <c:pt idx="110">
                  <c:v>9639.67</c:v>
                </c:pt>
                <c:pt idx="111">
                  <c:v>9400.1200000000008</c:v>
                </c:pt>
                <c:pt idx="112">
                  <c:v>9461.0300000000007</c:v>
                </c:pt>
                <c:pt idx="113">
                  <c:v>9621.66</c:v>
                </c:pt>
                <c:pt idx="114">
                  <c:v>9991.08</c:v>
                </c:pt>
                <c:pt idx="115">
                  <c:v>10219.530000000001</c:v>
                </c:pt>
                <c:pt idx="116">
                  <c:v>9857.34</c:v>
                </c:pt>
                <c:pt idx="117">
                  <c:v>9636.1</c:v>
                </c:pt>
                <c:pt idx="118">
                  <c:v>10343.780000000001</c:v>
                </c:pt>
                <c:pt idx="119">
                  <c:v>11002.11</c:v>
                </c:pt>
                <c:pt idx="120">
                  <c:v>10702.45</c:v>
                </c:pt>
                <c:pt idx="121">
                  <c:v>10633.4</c:v>
                </c:pt>
                <c:pt idx="122">
                  <c:v>10580.62</c:v>
                </c:pt>
                <c:pt idx="123">
                  <c:v>10674.48</c:v>
                </c:pt>
                <c:pt idx="124">
                  <c:v>10280.540000000001</c:v>
                </c:pt>
                <c:pt idx="125">
                  <c:v>10445.25</c:v>
                </c:pt>
                <c:pt idx="126">
                  <c:v>10517.51</c:v>
                </c:pt>
                <c:pt idx="127">
                  <c:v>10453.75</c:v>
                </c:pt>
                <c:pt idx="128">
                  <c:v>10567.52</c:v>
                </c:pt>
                <c:pt idx="129">
                  <c:v>10946.5</c:v>
                </c:pt>
                <c:pt idx="130">
                  <c:v>10954.25</c:v>
                </c:pt>
                <c:pt idx="131">
                  <c:v>10832.28</c:v>
                </c:pt>
                <c:pt idx="132">
                  <c:v>10814.09</c:v>
                </c:pt>
                <c:pt idx="133">
                  <c:v>10857.84</c:v>
                </c:pt>
                <c:pt idx="134">
                  <c:v>10818.57</c:v>
                </c:pt>
                <c:pt idx="135">
                  <c:v>10663.78</c:v>
                </c:pt>
                <c:pt idx="136">
                  <c:v>10865.57</c:v>
                </c:pt>
                <c:pt idx="137">
                  <c:v>10880.5</c:v>
                </c:pt>
                <c:pt idx="138">
                  <c:v>10826.74</c:v>
                </c:pt>
                <c:pt idx="139">
                  <c:v>11085.25</c:v>
                </c:pt>
                <c:pt idx="140">
                  <c:v>11035.17</c:v>
                </c:pt>
                <c:pt idx="141">
                  <c:v>10462.85</c:v>
                </c:pt>
                <c:pt idx="142">
                  <c:v>10448.030000000001</c:v>
                </c:pt>
                <c:pt idx="143">
                  <c:v>10794.21</c:v>
                </c:pt>
                <c:pt idx="144">
                  <c:v>10829.33</c:v>
                </c:pt>
                <c:pt idx="145">
                  <c:v>10688.91</c:v>
                </c:pt>
                <c:pt idx="146">
                  <c:v>10502.84</c:v>
                </c:pt>
                <c:pt idx="147">
                  <c:v>10136.23</c:v>
                </c:pt>
                <c:pt idx="148">
                  <c:v>9384.43</c:v>
                </c:pt>
                <c:pt idx="149">
                  <c:v>9134.6200000000008</c:v>
                </c:pt>
                <c:pt idx="150">
                  <c:v>9229.16</c:v>
                </c:pt>
                <c:pt idx="151">
                  <c:v>9457.57</c:v>
                </c:pt>
                <c:pt idx="152">
                  <c:v>9324.41</c:v>
                </c:pt>
                <c:pt idx="153">
                  <c:v>9099.16</c:v>
                </c:pt>
                <c:pt idx="154">
                  <c:v>9102.8799999999992</c:v>
                </c:pt>
                <c:pt idx="155">
                  <c:v>8803.5</c:v>
                </c:pt>
                <c:pt idx="156">
                  <c:v>8607.57</c:v>
                </c:pt>
                <c:pt idx="157">
                  <c:v>8116.14</c:v>
                </c:pt>
                <c:pt idx="158">
                  <c:v>7776.16</c:v>
                </c:pt>
                <c:pt idx="159">
                  <c:v>7272.83</c:v>
                </c:pt>
                <c:pt idx="160">
                  <c:v>6787.23</c:v>
                </c:pt>
                <c:pt idx="161">
                  <c:v>7226.07</c:v>
                </c:pt>
                <c:pt idx="162">
                  <c:v>7242.23</c:v>
                </c:pt>
                <c:pt idx="163">
                  <c:v>6947.31</c:v>
                </c:pt>
                <c:pt idx="164">
                  <c:v>6683.07</c:v>
                </c:pt>
                <c:pt idx="165">
                  <c:v>6607.42</c:v>
                </c:pt>
                <c:pt idx="166">
                  <c:v>6362.47</c:v>
                </c:pt>
                <c:pt idx="167">
                  <c:v>6121.22</c:v>
                </c:pt>
                <c:pt idx="168">
                  <c:v>5842.55</c:v>
                </c:pt>
                <c:pt idx="169">
                  <c:v>5442.94</c:v>
                </c:pt>
                <c:pt idx="170">
                  <c:v>5536.8</c:v>
                </c:pt>
                <c:pt idx="171">
                  <c:v>5126.82</c:v>
                </c:pt>
                <c:pt idx="172">
                  <c:v>4940.53</c:v>
                </c:pt>
                <c:pt idx="173">
                  <c:v>5024.2299999999996</c:v>
                </c:pt>
                <c:pt idx="174">
                  <c:v>5469.91</c:v>
                </c:pt>
                <c:pt idx="175">
                  <c:v>5539.11</c:v>
                </c:pt>
                <c:pt idx="176">
                  <c:v>5367.29</c:v>
                </c:pt>
                <c:pt idx="177">
                  <c:v>5448.68</c:v>
                </c:pt>
                <c:pt idx="178">
                  <c:v>5467.14</c:v>
                </c:pt>
                <c:pt idx="179">
                  <c:v>5877.35</c:v>
                </c:pt>
                <c:pt idx="180">
                  <c:v>5700.55</c:v>
                </c:pt>
                <c:pt idx="181">
                  <c:v>5631.11</c:v>
                </c:pt>
                <c:pt idx="182">
                  <c:v>5542.6</c:v>
                </c:pt>
                <c:pt idx="183">
                  <c:v>5784.12</c:v>
                </c:pt>
                <c:pt idx="184">
                  <c:v>5968.63</c:v>
                </c:pt>
                <c:pt idx="185">
                  <c:v>5983.09</c:v>
                </c:pt>
                <c:pt idx="186">
                  <c:v>6021.58</c:v>
                </c:pt>
                <c:pt idx="187">
                  <c:v>5940.29</c:v>
                </c:pt>
                <c:pt idx="188">
                  <c:v>6077.62</c:v>
                </c:pt>
                <c:pt idx="189">
                  <c:v>6022.25</c:v>
                </c:pt>
                <c:pt idx="190">
                  <c:v>6207.99</c:v>
                </c:pt>
                <c:pt idx="191">
                  <c:v>6340.68</c:v>
                </c:pt>
                <c:pt idx="192">
                  <c:v>6385.46</c:v>
                </c:pt>
                <c:pt idx="193">
                  <c:v>6254.78</c:v>
                </c:pt>
                <c:pt idx="194">
                  <c:v>6210.75</c:v>
                </c:pt>
                <c:pt idx="195">
                  <c:v>6147.9</c:v>
                </c:pt>
                <c:pt idx="196">
                  <c:v>6107.62</c:v>
                </c:pt>
                <c:pt idx="197">
                  <c:v>5736.03</c:v>
                </c:pt>
                <c:pt idx="198">
                  <c:v>5620.42</c:v>
                </c:pt>
                <c:pt idx="199">
                  <c:v>5598.29</c:v>
                </c:pt>
                <c:pt idx="200">
                  <c:v>5539.88</c:v>
                </c:pt>
                <c:pt idx="201">
                  <c:v>5651.32</c:v>
                </c:pt>
                <c:pt idx="202">
                  <c:v>5506.25</c:v>
                </c:pt>
                <c:pt idx="203">
                  <c:v>4816.4399999999996</c:v>
                </c:pt>
                <c:pt idx="204">
                  <c:v>4796.2299999999996</c:v>
                </c:pt>
                <c:pt idx="205">
                  <c:v>4720.62</c:v>
                </c:pt>
                <c:pt idx="206">
                  <c:v>4662.6899999999996</c:v>
                </c:pt>
                <c:pt idx="207">
                  <c:v>4420.6000000000004</c:v>
                </c:pt>
                <c:pt idx="208">
                  <c:v>4718.45</c:v>
                </c:pt>
                <c:pt idx="209">
                  <c:v>4891.0600000000004</c:v>
                </c:pt>
                <c:pt idx="210">
                  <c:v>4775.99</c:v>
                </c:pt>
                <c:pt idx="211">
                  <c:v>4983.58</c:v>
                </c:pt>
                <c:pt idx="212">
                  <c:v>4835.93</c:v>
                </c:pt>
                <c:pt idx="213">
                  <c:v>4578.99</c:v>
                </c:pt>
                <c:pt idx="214">
                  <c:v>4642.9799999999996</c:v>
                </c:pt>
                <c:pt idx="215">
                  <c:v>5457.64</c:v>
                </c:pt>
                <c:pt idx="216">
                  <c:v>5523.21</c:v>
                </c:pt>
                <c:pt idx="217">
                  <c:v>5299.89</c:v>
                </c:pt>
                <c:pt idx="218">
                  <c:v>5228.3100000000004</c:v>
                </c:pt>
                <c:pt idx="219">
                  <c:v>5180.6899999999996</c:v>
                </c:pt>
                <c:pt idx="220">
                  <c:v>4971.0200000000004</c:v>
                </c:pt>
                <c:pt idx="221">
                  <c:v>5053.09</c:v>
                </c:pt>
                <c:pt idx="222">
                  <c:v>5318.73</c:v>
                </c:pt>
                <c:pt idx="223">
                  <c:v>5068.0200000000004</c:v>
                </c:pt>
                <c:pt idx="224">
                  <c:v>4834.25</c:v>
                </c:pt>
                <c:pt idx="225">
                  <c:v>5208.1099999999997</c:v>
                </c:pt>
                <c:pt idx="226">
                  <c:v>5182.01</c:v>
                </c:pt>
                <c:pt idx="227">
                  <c:v>4566.3500000000004</c:v>
                </c:pt>
                <c:pt idx="228">
                  <c:v>4620.33</c:v>
                </c:pt>
                <c:pt idx="229">
                  <c:v>4270.08</c:v>
                </c:pt>
                <c:pt idx="230">
                  <c:v>3627.84</c:v>
                </c:pt>
                <c:pt idx="231">
                  <c:v>3803.44</c:v>
                </c:pt>
                <c:pt idx="232">
                  <c:v>4094.76</c:v>
                </c:pt>
                <c:pt idx="233">
                  <c:v>3760.39</c:v>
                </c:pt>
                <c:pt idx="234">
                  <c:v>3709.36</c:v>
                </c:pt>
                <c:pt idx="235">
                  <c:v>3856.87</c:v>
                </c:pt>
                <c:pt idx="236">
                  <c:v>3802.52</c:v>
                </c:pt>
                <c:pt idx="237">
                  <c:v>3919.56</c:v>
                </c:pt>
                <c:pt idx="238">
                  <c:v>3988.96</c:v>
                </c:pt>
                <c:pt idx="239">
                  <c:v>5104.84</c:v>
                </c:pt>
                <c:pt idx="240">
                  <c:v>5191.51</c:v>
                </c:pt>
                <c:pt idx="241">
                  <c:v>5092.33</c:v>
                </c:pt>
                <c:pt idx="242">
                  <c:v>4922.74</c:v>
                </c:pt>
                <c:pt idx="243">
                  <c:v>4871.3999999999996</c:v>
                </c:pt>
                <c:pt idx="244">
                  <c:v>4907.0200000000004</c:v>
                </c:pt>
                <c:pt idx="245">
                  <c:v>4933.7</c:v>
                </c:pt>
                <c:pt idx="246">
                  <c:v>4862.13</c:v>
                </c:pt>
                <c:pt idx="247">
                  <c:v>4869.3</c:v>
                </c:pt>
                <c:pt idx="248">
                  <c:v>4859.0200000000004</c:v>
                </c:pt>
                <c:pt idx="249">
                  <c:v>4845.4799999999996</c:v>
                </c:pt>
                <c:pt idx="250">
                  <c:v>4985.1000000000004</c:v>
                </c:pt>
                <c:pt idx="251">
                  <c:v>5564.91</c:v>
                </c:pt>
                <c:pt idx="252">
                  <c:v>5565.68</c:v>
                </c:pt>
                <c:pt idx="253">
                  <c:v>5709.65</c:v>
                </c:pt>
                <c:pt idx="254">
                  <c:v>5286.15</c:v>
                </c:pt>
                <c:pt idx="255">
                  <c:v>5356.86</c:v>
                </c:pt>
                <c:pt idx="256">
                  <c:v>5365.78</c:v>
                </c:pt>
                <c:pt idx="257">
                  <c:v>5208.5200000000004</c:v>
                </c:pt>
                <c:pt idx="258">
                  <c:v>5205.75</c:v>
                </c:pt>
                <c:pt idx="259">
                  <c:v>5268.08</c:v>
                </c:pt>
                <c:pt idx="260">
                  <c:v>5344.32</c:v>
                </c:pt>
                <c:pt idx="261">
                  <c:v>5364.18</c:v>
                </c:pt>
                <c:pt idx="262">
                  <c:v>5270.86</c:v>
                </c:pt>
                <c:pt idx="263">
                  <c:v>5022.08</c:v>
                </c:pt>
                <c:pt idx="264">
                  <c:v>5179.6400000000003</c:v>
                </c:pt>
                <c:pt idx="265">
                  <c:v>5071.57</c:v>
                </c:pt>
                <c:pt idx="266">
                  <c:v>5048.57</c:v>
                </c:pt>
                <c:pt idx="267">
                  <c:v>4970.55</c:v>
                </c:pt>
                <c:pt idx="268">
                  <c:v>4939.59</c:v>
                </c:pt>
                <c:pt idx="269">
                  <c:v>4746.3</c:v>
                </c:pt>
                <c:pt idx="270">
                  <c:v>4863.2</c:v>
                </c:pt>
                <c:pt idx="271">
                  <c:v>4921.53</c:v>
                </c:pt>
                <c:pt idx="272">
                  <c:v>4950.8900000000003</c:v>
                </c:pt>
                <c:pt idx="273">
                  <c:v>5005.2700000000004</c:v>
                </c:pt>
                <c:pt idx="274">
                  <c:v>5062.58</c:v>
                </c:pt>
                <c:pt idx="275">
                  <c:v>5011.83</c:v>
                </c:pt>
                <c:pt idx="276">
                  <c:v>5183.16</c:v>
                </c:pt>
                <c:pt idx="277">
                  <c:v>5257.6</c:v>
                </c:pt>
                <c:pt idx="278">
                  <c:v>5211.62</c:v>
                </c:pt>
                <c:pt idx="279">
                  <c:v>5114.8100000000004</c:v>
                </c:pt>
                <c:pt idx="280">
                  <c:v>5239.59</c:v>
                </c:pt>
                <c:pt idx="281">
                  <c:v>5128.45</c:v>
                </c:pt>
                <c:pt idx="282">
                  <c:v>5099.66</c:v>
                </c:pt>
                <c:pt idx="283">
                  <c:v>5113.84</c:v>
                </c:pt>
                <c:pt idx="284">
                  <c:v>5056.41</c:v>
                </c:pt>
                <c:pt idx="285">
                  <c:v>4995.8900000000003</c:v>
                </c:pt>
                <c:pt idx="286">
                  <c:v>5158.88</c:v>
                </c:pt>
                <c:pt idx="287">
                  <c:v>4683.55</c:v>
                </c:pt>
                <c:pt idx="288">
                  <c:v>5052.67</c:v>
                </c:pt>
                <c:pt idx="289">
                  <c:v>5170.21</c:v>
                </c:pt>
                <c:pt idx="290">
                  <c:v>5482.65</c:v>
                </c:pt>
                <c:pt idx="291">
                  <c:v>5133.7700000000004</c:v>
                </c:pt>
                <c:pt idx="292">
                  <c:v>5244.56</c:v>
                </c:pt>
                <c:pt idx="293">
                  <c:v>5399.19</c:v>
                </c:pt>
                <c:pt idx="294">
                  <c:v>5652.03</c:v>
                </c:pt>
                <c:pt idx="295">
                  <c:v>5595.93</c:v>
                </c:pt>
                <c:pt idx="296">
                  <c:v>5839.5</c:v>
                </c:pt>
                <c:pt idx="297">
                  <c:v>5959.19</c:v>
                </c:pt>
                <c:pt idx="298">
                  <c:v>6065.95</c:v>
                </c:pt>
                <c:pt idx="299">
                  <c:v>5756.54</c:v>
                </c:pt>
                <c:pt idx="300">
                  <c:v>5247.42</c:v>
                </c:pt>
                <c:pt idx="301">
                  <c:v>5209.1899999999996</c:v>
                </c:pt>
                <c:pt idx="302">
                  <c:v>5275.49</c:v>
                </c:pt>
                <c:pt idx="303">
                  <c:v>5160.91</c:v>
                </c:pt>
                <c:pt idx="304">
                  <c:v>5268.58</c:v>
                </c:pt>
                <c:pt idx="305">
                  <c:v>5280.45</c:v>
                </c:pt>
                <c:pt idx="306">
                  <c:v>5019.55</c:v>
                </c:pt>
                <c:pt idx="307">
                  <c:v>4735.84</c:v>
                </c:pt>
                <c:pt idx="308">
                  <c:v>4947.83</c:v>
                </c:pt>
                <c:pt idx="309">
                  <c:v>5020.3500000000004</c:v>
                </c:pt>
                <c:pt idx="310">
                  <c:v>4952.3500000000004</c:v>
                </c:pt>
                <c:pt idx="311">
                  <c:v>4789.4799999999996</c:v>
                </c:pt>
                <c:pt idx="312">
                  <c:v>4653.55</c:v>
                </c:pt>
                <c:pt idx="313">
                  <c:v>4453.22</c:v>
                </c:pt>
                <c:pt idx="314">
                  <c:v>4689.22</c:v>
                </c:pt>
                <c:pt idx="315">
                  <c:v>4602.8</c:v>
                </c:pt>
                <c:pt idx="316">
                  <c:v>4454.97</c:v>
                </c:pt>
                <c:pt idx="317">
                  <c:v>4352.74</c:v>
                </c:pt>
                <c:pt idx="318">
                  <c:v>4167.21</c:v>
                </c:pt>
                <c:pt idx="319">
                  <c:v>4100.3999999999996</c:v>
                </c:pt>
                <c:pt idx="320">
                  <c:v>3988.84</c:v>
                </c:pt>
                <c:pt idx="321">
                  <c:v>3856.9</c:v>
                </c:pt>
                <c:pt idx="322">
                  <c:v>3496.88</c:v>
                </c:pt>
                <c:pt idx="323">
                  <c:v>3741.48</c:v>
                </c:pt>
                <c:pt idx="324">
                  <c:v>3914.06</c:v>
                </c:pt>
                <c:pt idx="325">
                  <c:v>3915.23</c:v>
                </c:pt>
                <c:pt idx="326">
                  <c:v>3900.91</c:v>
                </c:pt>
                <c:pt idx="327">
                  <c:v>4019.34</c:v>
                </c:pt>
                <c:pt idx="328">
                  <c:v>3957.98</c:v>
                </c:pt>
                <c:pt idx="329">
                  <c:v>3830.62</c:v>
                </c:pt>
                <c:pt idx="330">
                  <c:v>3701.37</c:v>
                </c:pt>
                <c:pt idx="331">
                  <c:v>3361.79</c:v>
                </c:pt>
                <c:pt idx="332">
                  <c:v>3690.42</c:v>
                </c:pt>
                <c:pt idx="333">
                  <c:v>3657.57</c:v>
                </c:pt>
                <c:pt idx="334">
                  <c:v>3611.97</c:v>
                </c:pt>
                <c:pt idx="335">
                  <c:v>3594.04</c:v>
                </c:pt>
                <c:pt idx="336">
                  <c:v>3627.05</c:v>
                </c:pt>
                <c:pt idx="337">
                  <c:v>3601.29</c:v>
                </c:pt>
                <c:pt idx="338">
                  <c:v>3574.05</c:v>
                </c:pt>
                <c:pt idx="339">
                  <c:v>3633.11</c:v>
                </c:pt>
                <c:pt idx="340">
                  <c:v>3327.78</c:v>
                </c:pt>
                <c:pt idx="341">
                  <c:v>3342.98</c:v>
                </c:pt>
                <c:pt idx="342">
                  <c:v>3489.71</c:v>
                </c:pt>
                <c:pt idx="343">
                  <c:v>3218.78</c:v>
                </c:pt>
                <c:pt idx="344">
                  <c:v>3147.16</c:v>
                </c:pt>
                <c:pt idx="345">
                  <c:v>3182.87</c:v>
                </c:pt>
                <c:pt idx="346">
                  <c:v>2881.53</c:v>
                </c:pt>
                <c:pt idx="347">
                  <c:v>2760.11</c:v>
                </c:pt>
                <c:pt idx="348">
                  <c:v>2718.57</c:v>
                </c:pt>
                <c:pt idx="349">
                  <c:v>2804.63</c:v>
                </c:pt>
                <c:pt idx="350">
                  <c:v>3029.88</c:v>
                </c:pt>
                <c:pt idx="351">
                  <c:v>3213.8</c:v>
                </c:pt>
                <c:pt idx="352">
                  <c:v>3152.6</c:v>
                </c:pt>
                <c:pt idx="353">
                  <c:v>3252.32</c:v>
                </c:pt>
                <c:pt idx="354">
                  <c:v>3347.16</c:v>
                </c:pt>
                <c:pt idx="355">
                  <c:v>3511.32</c:v>
                </c:pt>
                <c:pt idx="356">
                  <c:v>3456.48</c:v>
                </c:pt>
                <c:pt idx="357">
                  <c:v>3410.73</c:v>
                </c:pt>
                <c:pt idx="358">
                  <c:v>3274.02</c:v>
                </c:pt>
                <c:pt idx="359">
                  <c:v>3844.97</c:v>
                </c:pt>
                <c:pt idx="360">
                  <c:v>3656.04</c:v>
                </c:pt>
                <c:pt idx="361">
                  <c:v>4215.07</c:v>
                </c:pt>
                <c:pt idx="362">
                  <c:v>3948.21</c:v>
                </c:pt>
                <c:pt idx="363">
                  <c:v>3992.44</c:v>
                </c:pt>
                <c:pt idx="364">
                  <c:v>3973.21</c:v>
                </c:pt>
                <c:pt idx="365">
                  <c:v>4079.82</c:v>
                </c:pt>
                <c:pt idx="366">
                  <c:v>4484.8100000000004</c:v>
                </c:pt>
                <c:pt idx="367">
                  <c:v>4698.18</c:v>
                </c:pt>
                <c:pt idx="368">
                  <c:v>4707.16</c:v>
                </c:pt>
                <c:pt idx="369">
                  <c:v>4978.8</c:v>
                </c:pt>
                <c:pt idx="370">
                  <c:v>5261.02</c:v>
                </c:pt>
                <c:pt idx="371">
                  <c:v>5492.86</c:v>
                </c:pt>
                <c:pt idx="372">
                  <c:v>5752.05</c:v>
                </c:pt>
                <c:pt idx="373">
                  <c:v>5892.28</c:v>
                </c:pt>
                <c:pt idx="374">
                  <c:v>6089.69</c:v>
                </c:pt>
                <c:pt idx="375">
                  <c:v>6354.85</c:v>
                </c:pt>
                <c:pt idx="376">
                  <c:v>6113.52</c:v>
                </c:pt>
                <c:pt idx="377">
                  <c:v>6370.41</c:v>
                </c:pt>
                <c:pt idx="378">
                  <c:v>6606.3</c:v>
                </c:pt>
                <c:pt idx="379">
                  <c:v>6923.72</c:v>
                </c:pt>
                <c:pt idx="380">
                  <c:v>7170.32</c:v>
                </c:pt>
                <c:pt idx="381">
                  <c:v>7578.67</c:v>
                </c:pt>
                <c:pt idx="382">
                  <c:v>7906.67</c:v>
                </c:pt>
                <c:pt idx="383">
                  <c:v>8837.58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B4A5-4EBC-8C8D-70B67FCFA6F3}"/>
            </c:ext>
          </c:extLst>
        </c:ser>
        <c:ser>
          <c:idx val="2"/>
          <c:order val="2"/>
          <c:tx>
            <c:strRef>
              <c:f>Sheet4!$D$1</c:f>
              <c:strCache>
                <c:ptCount val="1"/>
                <c:pt idx="0">
                  <c:v> RUC LSL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Sheet4!$A$2:$A$385</c:f>
              <c:numCache>
                <c:formatCode>m/d/yyyy\ h:mm</c:formatCode>
                <c:ptCount val="384"/>
                <c:pt idx="0">
                  <c:v>44615.170370370368</c:v>
                </c:pt>
                <c:pt idx="1">
                  <c:v>44615.173819444448</c:v>
                </c:pt>
                <c:pt idx="2">
                  <c:v>44615.177303240744</c:v>
                </c:pt>
                <c:pt idx="3">
                  <c:v>44615.180752314816</c:v>
                </c:pt>
                <c:pt idx="4">
                  <c:v>44615.184236111112</c:v>
                </c:pt>
                <c:pt idx="5">
                  <c:v>44615.187708333331</c:v>
                </c:pt>
                <c:pt idx="6">
                  <c:v>44615.191180555557</c:v>
                </c:pt>
                <c:pt idx="7">
                  <c:v>44615.19462962963</c:v>
                </c:pt>
                <c:pt idx="8">
                  <c:v>44615.198125000003</c:v>
                </c:pt>
                <c:pt idx="9">
                  <c:v>44615.201585648145</c:v>
                </c:pt>
                <c:pt idx="10">
                  <c:v>44615.205081018517</c:v>
                </c:pt>
                <c:pt idx="11">
                  <c:v>44615.208634259259</c:v>
                </c:pt>
                <c:pt idx="12">
                  <c:v>44615.212025462963</c:v>
                </c:pt>
                <c:pt idx="13">
                  <c:v>44615.215486111112</c:v>
                </c:pt>
                <c:pt idx="14">
                  <c:v>44615.218969907408</c:v>
                </c:pt>
                <c:pt idx="15">
                  <c:v>44615.222708333335</c:v>
                </c:pt>
                <c:pt idx="16">
                  <c:v>44615.225891203707</c:v>
                </c:pt>
                <c:pt idx="17">
                  <c:v>44615.229363425926</c:v>
                </c:pt>
                <c:pt idx="18">
                  <c:v>44615.232858796298</c:v>
                </c:pt>
                <c:pt idx="19">
                  <c:v>44615.236319444448</c:v>
                </c:pt>
                <c:pt idx="20">
                  <c:v>44615.239768518521</c:v>
                </c:pt>
                <c:pt idx="21">
                  <c:v>44615.243263888886</c:v>
                </c:pt>
                <c:pt idx="22">
                  <c:v>44615.246759259258</c:v>
                </c:pt>
                <c:pt idx="23">
                  <c:v>44615.250277777777</c:v>
                </c:pt>
                <c:pt idx="24">
                  <c:v>44615.253680555557</c:v>
                </c:pt>
                <c:pt idx="25">
                  <c:v>44615.257152777776</c:v>
                </c:pt>
                <c:pt idx="26">
                  <c:v>44615.260636574072</c:v>
                </c:pt>
                <c:pt idx="27">
                  <c:v>44615.264097222222</c:v>
                </c:pt>
                <c:pt idx="28">
                  <c:v>44615.267569444448</c:v>
                </c:pt>
                <c:pt idx="29">
                  <c:v>44615.271041666667</c:v>
                </c:pt>
                <c:pt idx="30">
                  <c:v>44615.274502314816</c:v>
                </c:pt>
                <c:pt idx="31">
                  <c:v>44615.277962962966</c:v>
                </c:pt>
                <c:pt idx="32">
                  <c:v>44615.281446759262</c:v>
                </c:pt>
                <c:pt idx="33">
                  <c:v>44615.284930555557</c:v>
                </c:pt>
                <c:pt idx="34">
                  <c:v>44615.288402777776</c:v>
                </c:pt>
                <c:pt idx="35">
                  <c:v>44615.291944444441</c:v>
                </c:pt>
                <c:pt idx="36">
                  <c:v>44615.295335648145</c:v>
                </c:pt>
                <c:pt idx="37">
                  <c:v>44615.298819444448</c:v>
                </c:pt>
                <c:pt idx="38">
                  <c:v>44615.302291666667</c:v>
                </c:pt>
                <c:pt idx="39">
                  <c:v>44615.305763888886</c:v>
                </c:pt>
                <c:pt idx="40">
                  <c:v>44615.309224537035</c:v>
                </c:pt>
                <c:pt idx="41">
                  <c:v>44615.312685185185</c:v>
                </c:pt>
                <c:pt idx="42">
                  <c:v>44615.316099537034</c:v>
                </c:pt>
                <c:pt idx="43">
                  <c:v>44615.319571759261</c:v>
                </c:pt>
                <c:pt idx="44">
                  <c:v>44615.32303240741</c:v>
                </c:pt>
                <c:pt idx="45">
                  <c:v>44615.326504629629</c:v>
                </c:pt>
                <c:pt idx="46">
                  <c:v>44615.329988425925</c:v>
                </c:pt>
                <c:pt idx="47">
                  <c:v>44615.333483796298</c:v>
                </c:pt>
                <c:pt idx="48">
                  <c:v>44615.33693287037</c:v>
                </c:pt>
                <c:pt idx="49">
                  <c:v>44615.340474537035</c:v>
                </c:pt>
                <c:pt idx="50">
                  <c:v>44615.343958333331</c:v>
                </c:pt>
                <c:pt idx="51">
                  <c:v>44615.347430555557</c:v>
                </c:pt>
                <c:pt idx="52">
                  <c:v>44615.35087962963</c:v>
                </c:pt>
                <c:pt idx="53">
                  <c:v>44615.354351851849</c:v>
                </c:pt>
                <c:pt idx="54">
                  <c:v>44615.357847222222</c:v>
                </c:pt>
                <c:pt idx="55">
                  <c:v>44615.361319444448</c:v>
                </c:pt>
                <c:pt idx="56">
                  <c:v>44615.364768518521</c:v>
                </c:pt>
                <c:pt idx="57">
                  <c:v>44615.368263888886</c:v>
                </c:pt>
                <c:pt idx="58">
                  <c:v>44615.371724537035</c:v>
                </c:pt>
                <c:pt idx="59">
                  <c:v>44615.375254629631</c:v>
                </c:pt>
                <c:pt idx="60">
                  <c:v>44615.378668981481</c:v>
                </c:pt>
                <c:pt idx="61">
                  <c:v>44615.382141203707</c:v>
                </c:pt>
                <c:pt idx="62">
                  <c:v>44615.385625000003</c:v>
                </c:pt>
                <c:pt idx="63">
                  <c:v>44615.389074074075</c:v>
                </c:pt>
                <c:pt idx="64">
                  <c:v>44615.392569444448</c:v>
                </c:pt>
                <c:pt idx="65">
                  <c:v>44615.396018518521</c:v>
                </c:pt>
                <c:pt idx="66">
                  <c:v>44615.399513888886</c:v>
                </c:pt>
                <c:pt idx="67">
                  <c:v>44615.402962962966</c:v>
                </c:pt>
                <c:pt idx="68">
                  <c:v>44615.406435185185</c:v>
                </c:pt>
                <c:pt idx="69">
                  <c:v>44615.409918981481</c:v>
                </c:pt>
                <c:pt idx="70">
                  <c:v>44615.413368055553</c:v>
                </c:pt>
                <c:pt idx="71">
                  <c:v>44615.416898148149</c:v>
                </c:pt>
                <c:pt idx="72">
                  <c:v>44615.420358796298</c:v>
                </c:pt>
                <c:pt idx="73">
                  <c:v>44615.423807870371</c:v>
                </c:pt>
                <c:pt idx="74">
                  <c:v>44615.42728009259</c:v>
                </c:pt>
                <c:pt idx="75">
                  <c:v>44615.430752314816</c:v>
                </c:pt>
                <c:pt idx="76">
                  <c:v>44615.434212962966</c:v>
                </c:pt>
                <c:pt idx="77">
                  <c:v>44615.437673611108</c:v>
                </c:pt>
                <c:pt idx="78">
                  <c:v>44615.441180555557</c:v>
                </c:pt>
                <c:pt idx="79">
                  <c:v>44615.444664351853</c:v>
                </c:pt>
                <c:pt idx="80">
                  <c:v>44615.448136574072</c:v>
                </c:pt>
                <c:pt idx="81">
                  <c:v>44615.451597222222</c:v>
                </c:pt>
                <c:pt idx="82">
                  <c:v>44615.455092592594</c:v>
                </c:pt>
                <c:pt idx="83">
                  <c:v>44615.458611111113</c:v>
                </c:pt>
                <c:pt idx="84">
                  <c:v>44615.462025462963</c:v>
                </c:pt>
                <c:pt idx="85">
                  <c:v>44615.465462962966</c:v>
                </c:pt>
                <c:pt idx="86">
                  <c:v>44615.468981481485</c:v>
                </c:pt>
                <c:pt idx="87">
                  <c:v>44615.472430555557</c:v>
                </c:pt>
                <c:pt idx="88">
                  <c:v>44615.475891203707</c:v>
                </c:pt>
                <c:pt idx="89">
                  <c:v>44615.479363425926</c:v>
                </c:pt>
                <c:pt idx="90">
                  <c:v>44615.482858796298</c:v>
                </c:pt>
                <c:pt idx="91">
                  <c:v>44615.486319444448</c:v>
                </c:pt>
                <c:pt idx="92">
                  <c:v>44615.489768518521</c:v>
                </c:pt>
                <c:pt idx="93">
                  <c:v>44615.493263888886</c:v>
                </c:pt>
                <c:pt idx="94">
                  <c:v>44615.496736111112</c:v>
                </c:pt>
                <c:pt idx="95">
                  <c:v>44615.500289351854</c:v>
                </c:pt>
                <c:pt idx="96">
                  <c:v>44615.503703703704</c:v>
                </c:pt>
                <c:pt idx="97">
                  <c:v>44615.507141203707</c:v>
                </c:pt>
                <c:pt idx="98">
                  <c:v>44615.510636574072</c:v>
                </c:pt>
                <c:pt idx="99">
                  <c:v>44615.514143518521</c:v>
                </c:pt>
                <c:pt idx="100">
                  <c:v>44615.517581018517</c:v>
                </c:pt>
                <c:pt idx="101">
                  <c:v>44615.521064814813</c:v>
                </c:pt>
                <c:pt idx="102">
                  <c:v>44615.524548611109</c:v>
                </c:pt>
                <c:pt idx="103">
                  <c:v>44615.527997685182</c:v>
                </c:pt>
                <c:pt idx="104">
                  <c:v>44615.531458333331</c:v>
                </c:pt>
                <c:pt idx="105">
                  <c:v>44615.534953703704</c:v>
                </c:pt>
                <c:pt idx="106">
                  <c:v>44615.538414351853</c:v>
                </c:pt>
                <c:pt idx="107">
                  <c:v>44615.541909722226</c:v>
                </c:pt>
                <c:pt idx="108">
                  <c:v>44615.545370370368</c:v>
                </c:pt>
                <c:pt idx="109">
                  <c:v>44615.54886574074</c:v>
                </c:pt>
                <c:pt idx="110">
                  <c:v>44615.552314814813</c:v>
                </c:pt>
                <c:pt idx="111">
                  <c:v>44615.555763888886</c:v>
                </c:pt>
                <c:pt idx="112">
                  <c:v>44615.559282407405</c:v>
                </c:pt>
                <c:pt idx="113">
                  <c:v>44615.562696759262</c:v>
                </c:pt>
                <c:pt idx="114">
                  <c:v>44615.566192129627</c:v>
                </c:pt>
                <c:pt idx="115">
                  <c:v>44615.56962962963</c:v>
                </c:pt>
                <c:pt idx="116">
                  <c:v>44615.573125000003</c:v>
                </c:pt>
                <c:pt idx="117">
                  <c:v>44615.576585648145</c:v>
                </c:pt>
                <c:pt idx="118">
                  <c:v>44615.580057870371</c:v>
                </c:pt>
                <c:pt idx="119">
                  <c:v>44615.583599537036</c:v>
                </c:pt>
                <c:pt idx="120">
                  <c:v>44615.587025462963</c:v>
                </c:pt>
                <c:pt idx="121">
                  <c:v>44615.590486111112</c:v>
                </c:pt>
                <c:pt idx="122">
                  <c:v>44615.593946759262</c:v>
                </c:pt>
                <c:pt idx="123">
                  <c:v>44615.597453703704</c:v>
                </c:pt>
                <c:pt idx="124">
                  <c:v>44615.60087962963</c:v>
                </c:pt>
                <c:pt idx="125">
                  <c:v>44615.604386574072</c:v>
                </c:pt>
                <c:pt idx="126">
                  <c:v>44615.607858796298</c:v>
                </c:pt>
                <c:pt idx="127">
                  <c:v>44615.611331018517</c:v>
                </c:pt>
                <c:pt idx="128">
                  <c:v>44615.614791666667</c:v>
                </c:pt>
                <c:pt idx="129">
                  <c:v>44615.618263888886</c:v>
                </c:pt>
                <c:pt idx="130">
                  <c:v>44615.621736111112</c:v>
                </c:pt>
                <c:pt idx="131">
                  <c:v>44615.625289351854</c:v>
                </c:pt>
                <c:pt idx="132">
                  <c:v>44615.62871527778</c:v>
                </c:pt>
                <c:pt idx="133">
                  <c:v>44615.632164351853</c:v>
                </c:pt>
                <c:pt idx="134">
                  <c:v>44615.635613425926</c:v>
                </c:pt>
                <c:pt idx="135">
                  <c:v>44615.639131944445</c:v>
                </c:pt>
                <c:pt idx="136">
                  <c:v>44615.642604166664</c:v>
                </c:pt>
                <c:pt idx="137">
                  <c:v>44615.646053240744</c:v>
                </c:pt>
                <c:pt idx="138">
                  <c:v>44615.649537037039</c:v>
                </c:pt>
                <c:pt idx="139">
                  <c:v>44615.652986111112</c:v>
                </c:pt>
                <c:pt idx="140">
                  <c:v>44615.656458333331</c:v>
                </c:pt>
                <c:pt idx="141">
                  <c:v>44615.659942129627</c:v>
                </c:pt>
                <c:pt idx="142">
                  <c:v>44615.663414351853</c:v>
                </c:pt>
                <c:pt idx="143">
                  <c:v>44615.667060185187</c:v>
                </c:pt>
                <c:pt idx="144">
                  <c:v>44615.670393518521</c:v>
                </c:pt>
                <c:pt idx="145">
                  <c:v>44615.673842592594</c:v>
                </c:pt>
                <c:pt idx="146">
                  <c:v>44615.67732638889</c:v>
                </c:pt>
                <c:pt idx="147">
                  <c:v>44615.680810185186</c:v>
                </c:pt>
                <c:pt idx="148">
                  <c:v>44615.684270833335</c:v>
                </c:pt>
                <c:pt idx="149">
                  <c:v>44615.6877662037</c:v>
                </c:pt>
                <c:pt idx="150">
                  <c:v>44615.69121527778</c:v>
                </c:pt>
                <c:pt idx="151">
                  <c:v>44615.694664351853</c:v>
                </c:pt>
                <c:pt idx="152">
                  <c:v>44615.698136574072</c:v>
                </c:pt>
                <c:pt idx="153">
                  <c:v>44615.701597222222</c:v>
                </c:pt>
                <c:pt idx="154">
                  <c:v>44615.705104166664</c:v>
                </c:pt>
                <c:pt idx="155">
                  <c:v>44615.708634259259</c:v>
                </c:pt>
                <c:pt idx="156">
                  <c:v>44615.712094907409</c:v>
                </c:pt>
                <c:pt idx="157">
                  <c:v>44615.715543981481</c:v>
                </c:pt>
                <c:pt idx="158">
                  <c:v>44615.719004629631</c:v>
                </c:pt>
                <c:pt idx="159">
                  <c:v>44615.72246527778</c:v>
                </c:pt>
                <c:pt idx="160">
                  <c:v>44615.725925925923</c:v>
                </c:pt>
                <c:pt idx="161">
                  <c:v>44615.729421296295</c:v>
                </c:pt>
                <c:pt idx="162">
                  <c:v>44615.732881944445</c:v>
                </c:pt>
                <c:pt idx="163">
                  <c:v>44615.736331018517</c:v>
                </c:pt>
                <c:pt idx="164">
                  <c:v>44615.739814814813</c:v>
                </c:pt>
                <c:pt idx="165">
                  <c:v>44615.743252314816</c:v>
                </c:pt>
                <c:pt idx="166">
                  <c:v>44615.746759259258</c:v>
                </c:pt>
                <c:pt idx="167">
                  <c:v>44615.7502662037</c:v>
                </c:pt>
                <c:pt idx="168">
                  <c:v>44615.753692129627</c:v>
                </c:pt>
                <c:pt idx="169">
                  <c:v>44615.757175925923</c:v>
                </c:pt>
                <c:pt idx="170">
                  <c:v>44615.760648148149</c:v>
                </c:pt>
                <c:pt idx="171">
                  <c:v>44615.764120370368</c:v>
                </c:pt>
                <c:pt idx="172">
                  <c:v>44615.767581018517</c:v>
                </c:pt>
                <c:pt idx="173">
                  <c:v>44615.771064814813</c:v>
                </c:pt>
                <c:pt idx="174">
                  <c:v>44615.774537037039</c:v>
                </c:pt>
                <c:pt idx="175">
                  <c:v>44615.777997685182</c:v>
                </c:pt>
                <c:pt idx="176">
                  <c:v>44615.781481481485</c:v>
                </c:pt>
                <c:pt idx="177">
                  <c:v>44615.784930555557</c:v>
                </c:pt>
                <c:pt idx="178">
                  <c:v>44615.788414351853</c:v>
                </c:pt>
                <c:pt idx="179">
                  <c:v>44615.791967592595</c:v>
                </c:pt>
                <c:pt idx="180">
                  <c:v>44615.795381944445</c:v>
                </c:pt>
                <c:pt idx="181">
                  <c:v>44615.798819444448</c:v>
                </c:pt>
                <c:pt idx="182">
                  <c:v>44615.802314814813</c:v>
                </c:pt>
                <c:pt idx="183">
                  <c:v>44615.805763888886</c:v>
                </c:pt>
                <c:pt idx="184">
                  <c:v>44615.809247685182</c:v>
                </c:pt>
                <c:pt idx="185">
                  <c:v>44615.812731481485</c:v>
                </c:pt>
                <c:pt idx="186">
                  <c:v>44615.816180555557</c:v>
                </c:pt>
                <c:pt idx="187">
                  <c:v>44615.819664351853</c:v>
                </c:pt>
                <c:pt idx="188">
                  <c:v>44615.823148148149</c:v>
                </c:pt>
                <c:pt idx="189">
                  <c:v>44615.826620370368</c:v>
                </c:pt>
                <c:pt idx="190">
                  <c:v>44615.830081018517</c:v>
                </c:pt>
                <c:pt idx="191">
                  <c:v>44615.833657407406</c:v>
                </c:pt>
                <c:pt idx="192">
                  <c:v>44615.837060185186</c:v>
                </c:pt>
                <c:pt idx="193">
                  <c:v>44615.840497685182</c:v>
                </c:pt>
                <c:pt idx="194">
                  <c:v>44615.844004629631</c:v>
                </c:pt>
                <c:pt idx="195">
                  <c:v>44615.847453703704</c:v>
                </c:pt>
                <c:pt idx="196">
                  <c:v>44615.850891203707</c:v>
                </c:pt>
                <c:pt idx="197">
                  <c:v>44615.854351851849</c:v>
                </c:pt>
                <c:pt idx="198">
                  <c:v>44615.857881944445</c:v>
                </c:pt>
                <c:pt idx="199">
                  <c:v>44615.861307870371</c:v>
                </c:pt>
                <c:pt idx="200">
                  <c:v>44615.864803240744</c:v>
                </c:pt>
                <c:pt idx="201">
                  <c:v>44615.868263888886</c:v>
                </c:pt>
                <c:pt idx="202">
                  <c:v>44615.871759259258</c:v>
                </c:pt>
                <c:pt idx="203">
                  <c:v>44615.875277777777</c:v>
                </c:pt>
                <c:pt idx="204">
                  <c:v>44615.87872685185</c:v>
                </c:pt>
                <c:pt idx="205">
                  <c:v>44615.882152777776</c:v>
                </c:pt>
                <c:pt idx="206">
                  <c:v>44615.885613425926</c:v>
                </c:pt>
                <c:pt idx="207">
                  <c:v>44615.889097222222</c:v>
                </c:pt>
                <c:pt idx="208">
                  <c:v>44615.892569444448</c:v>
                </c:pt>
                <c:pt idx="209">
                  <c:v>44615.896041666667</c:v>
                </c:pt>
                <c:pt idx="210">
                  <c:v>44615.899513888886</c:v>
                </c:pt>
                <c:pt idx="211">
                  <c:v>44615.903009259258</c:v>
                </c:pt>
                <c:pt idx="212">
                  <c:v>44615.906458333331</c:v>
                </c:pt>
                <c:pt idx="213">
                  <c:v>44615.909942129627</c:v>
                </c:pt>
                <c:pt idx="214">
                  <c:v>44615.913402777776</c:v>
                </c:pt>
                <c:pt idx="215">
                  <c:v>44615.916944444441</c:v>
                </c:pt>
                <c:pt idx="216">
                  <c:v>44615.920381944445</c:v>
                </c:pt>
                <c:pt idx="217">
                  <c:v>44615.923819444448</c:v>
                </c:pt>
                <c:pt idx="218">
                  <c:v>44615.927303240744</c:v>
                </c:pt>
                <c:pt idx="219">
                  <c:v>44615.930787037039</c:v>
                </c:pt>
                <c:pt idx="220">
                  <c:v>44615.934212962966</c:v>
                </c:pt>
                <c:pt idx="221">
                  <c:v>44615.937719907408</c:v>
                </c:pt>
                <c:pt idx="222">
                  <c:v>44615.94121527778</c:v>
                </c:pt>
                <c:pt idx="223">
                  <c:v>44615.944641203707</c:v>
                </c:pt>
                <c:pt idx="224">
                  <c:v>44615.948113425926</c:v>
                </c:pt>
                <c:pt idx="225">
                  <c:v>44615.951620370368</c:v>
                </c:pt>
                <c:pt idx="226">
                  <c:v>44615.955069444448</c:v>
                </c:pt>
                <c:pt idx="227">
                  <c:v>44615.958599537036</c:v>
                </c:pt>
                <c:pt idx="228">
                  <c:v>44615.962048611109</c:v>
                </c:pt>
                <c:pt idx="229">
                  <c:v>44615.965520833335</c:v>
                </c:pt>
                <c:pt idx="230">
                  <c:v>44615.968969907408</c:v>
                </c:pt>
                <c:pt idx="231">
                  <c:v>44615.972430555557</c:v>
                </c:pt>
                <c:pt idx="232">
                  <c:v>44615.975902777776</c:v>
                </c:pt>
                <c:pt idx="233">
                  <c:v>44615.979386574072</c:v>
                </c:pt>
                <c:pt idx="234">
                  <c:v>44615.982858796298</c:v>
                </c:pt>
                <c:pt idx="235">
                  <c:v>44615.986319444448</c:v>
                </c:pt>
                <c:pt idx="236">
                  <c:v>44615.98978009259</c:v>
                </c:pt>
                <c:pt idx="237">
                  <c:v>44615.993252314816</c:v>
                </c:pt>
                <c:pt idx="238">
                  <c:v>44615.996736111112</c:v>
                </c:pt>
                <c:pt idx="239">
                  <c:v>44616.000289351854</c:v>
                </c:pt>
                <c:pt idx="240">
                  <c:v>44616.003703703704</c:v>
                </c:pt>
                <c:pt idx="241">
                  <c:v>44616.007141203707</c:v>
                </c:pt>
                <c:pt idx="242">
                  <c:v>44616.010613425926</c:v>
                </c:pt>
                <c:pt idx="243">
                  <c:v>44616.014085648145</c:v>
                </c:pt>
                <c:pt idx="244">
                  <c:v>44616.017557870371</c:v>
                </c:pt>
                <c:pt idx="245">
                  <c:v>44616.021053240744</c:v>
                </c:pt>
                <c:pt idx="246">
                  <c:v>44616.024513888886</c:v>
                </c:pt>
                <c:pt idx="247">
                  <c:v>44616.028009259258</c:v>
                </c:pt>
                <c:pt idx="248">
                  <c:v>44616.031446759262</c:v>
                </c:pt>
                <c:pt idx="249">
                  <c:v>44616.034930555557</c:v>
                </c:pt>
                <c:pt idx="250">
                  <c:v>44616.038402777776</c:v>
                </c:pt>
                <c:pt idx="251">
                  <c:v>44616.041898148149</c:v>
                </c:pt>
                <c:pt idx="252">
                  <c:v>44616.045393518521</c:v>
                </c:pt>
                <c:pt idx="253">
                  <c:v>44616.048831018517</c:v>
                </c:pt>
                <c:pt idx="254">
                  <c:v>44616.052314814813</c:v>
                </c:pt>
                <c:pt idx="255">
                  <c:v>44616.055752314816</c:v>
                </c:pt>
                <c:pt idx="256">
                  <c:v>44616.059224537035</c:v>
                </c:pt>
                <c:pt idx="257">
                  <c:v>44616.062696759262</c:v>
                </c:pt>
                <c:pt idx="258">
                  <c:v>44616.066180555557</c:v>
                </c:pt>
                <c:pt idx="259">
                  <c:v>44616.069652777776</c:v>
                </c:pt>
                <c:pt idx="260">
                  <c:v>44616.073125000003</c:v>
                </c:pt>
                <c:pt idx="261">
                  <c:v>44616.076574074075</c:v>
                </c:pt>
                <c:pt idx="262">
                  <c:v>44616.080057870371</c:v>
                </c:pt>
                <c:pt idx="263">
                  <c:v>44616.083599537036</c:v>
                </c:pt>
                <c:pt idx="264">
                  <c:v>44616.087013888886</c:v>
                </c:pt>
                <c:pt idx="265">
                  <c:v>44616.090532407405</c:v>
                </c:pt>
                <c:pt idx="266">
                  <c:v>44616.093958333331</c:v>
                </c:pt>
                <c:pt idx="267">
                  <c:v>44616.097442129627</c:v>
                </c:pt>
                <c:pt idx="268">
                  <c:v>44616.100891203707</c:v>
                </c:pt>
                <c:pt idx="269">
                  <c:v>44616.104375000003</c:v>
                </c:pt>
                <c:pt idx="270">
                  <c:v>44616.107847222222</c:v>
                </c:pt>
                <c:pt idx="271">
                  <c:v>44616.111319444448</c:v>
                </c:pt>
                <c:pt idx="272">
                  <c:v>44616.11478009259</c:v>
                </c:pt>
                <c:pt idx="273">
                  <c:v>44616.118263888886</c:v>
                </c:pt>
                <c:pt idx="274">
                  <c:v>44616.121736111112</c:v>
                </c:pt>
                <c:pt idx="275">
                  <c:v>44616.125243055554</c:v>
                </c:pt>
                <c:pt idx="276">
                  <c:v>44616.128680555557</c:v>
                </c:pt>
                <c:pt idx="277">
                  <c:v>44616.132152777776</c:v>
                </c:pt>
                <c:pt idx="278">
                  <c:v>44616.135625000003</c:v>
                </c:pt>
                <c:pt idx="279">
                  <c:v>44616.139108796298</c:v>
                </c:pt>
                <c:pt idx="280">
                  <c:v>44616.142557870371</c:v>
                </c:pt>
                <c:pt idx="281">
                  <c:v>44616.146018518521</c:v>
                </c:pt>
                <c:pt idx="282">
                  <c:v>44616.149548611109</c:v>
                </c:pt>
                <c:pt idx="283">
                  <c:v>44616.152986111112</c:v>
                </c:pt>
                <c:pt idx="284">
                  <c:v>44616.156458333331</c:v>
                </c:pt>
                <c:pt idx="285">
                  <c:v>44616.159953703704</c:v>
                </c:pt>
                <c:pt idx="286">
                  <c:v>44616.163391203707</c:v>
                </c:pt>
                <c:pt idx="287">
                  <c:v>44616.166921296295</c:v>
                </c:pt>
                <c:pt idx="288">
                  <c:v>44616.170335648145</c:v>
                </c:pt>
                <c:pt idx="289">
                  <c:v>44616.173831018517</c:v>
                </c:pt>
                <c:pt idx="290">
                  <c:v>44616.177291666667</c:v>
                </c:pt>
                <c:pt idx="291">
                  <c:v>44616.180763888886</c:v>
                </c:pt>
                <c:pt idx="292">
                  <c:v>44616.184224537035</c:v>
                </c:pt>
                <c:pt idx="293">
                  <c:v>44616.187719907408</c:v>
                </c:pt>
                <c:pt idx="294">
                  <c:v>44616.191180555557</c:v>
                </c:pt>
                <c:pt idx="295">
                  <c:v>44616.194641203707</c:v>
                </c:pt>
                <c:pt idx="296">
                  <c:v>44616.198125000003</c:v>
                </c:pt>
                <c:pt idx="297">
                  <c:v>44616.201585648145</c:v>
                </c:pt>
                <c:pt idx="298">
                  <c:v>44616.205069444448</c:v>
                </c:pt>
                <c:pt idx="299">
                  <c:v>44616.208611111113</c:v>
                </c:pt>
                <c:pt idx="300">
                  <c:v>44616.212037037039</c:v>
                </c:pt>
                <c:pt idx="301">
                  <c:v>44616.215497685182</c:v>
                </c:pt>
                <c:pt idx="302">
                  <c:v>44616.218969907408</c:v>
                </c:pt>
                <c:pt idx="303">
                  <c:v>44616.222604166665</c:v>
                </c:pt>
                <c:pt idx="304">
                  <c:v>44616.225902777776</c:v>
                </c:pt>
                <c:pt idx="305">
                  <c:v>44616.229467592595</c:v>
                </c:pt>
                <c:pt idx="306">
                  <c:v>44616.232847222222</c:v>
                </c:pt>
                <c:pt idx="307">
                  <c:v>44616.236307870371</c:v>
                </c:pt>
                <c:pt idx="308">
                  <c:v>44616.239768518521</c:v>
                </c:pt>
                <c:pt idx="309">
                  <c:v>44616.243275462963</c:v>
                </c:pt>
                <c:pt idx="310">
                  <c:v>44616.246724537035</c:v>
                </c:pt>
                <c:pt idx="311">
                  <c:v>44616.2502662037</c:v>
                </c:pt>
                <c:pt idx="312">
                  <c:v>44616.253680555557</c:v>
                </c:pt>
                <c:pt idx="313">
                  <c:v>44616.257152777776</c:v>
                </c:pt>
                <c:pt idx="314">
                  <c:v>44616.260625000003</c:v>
                </c:pt>
                <c:pt idx="315">
                  <c:v>44616.264085648145</c:v>
                </c:pt>
                <c:pt idx="316">
                  <c:v>44616.267557870371</c:v>
                </c:pt>
                <c:pt idx="317">
                  <c:v>44616.27103009259</c:v>
                </c:pt>
                <c:pt idx="318">
                  <c:v>44616.274525462963</c:v>
                </c:pt>
                <c:pt idx="319">
                  <c:v>44616.277986111112</c:v>
                </c:pt>
                <c:pt idx="320">
                  <c:v>44616.281446759262</c:v>
                </c:pt>
                <c:pt idx="321">
                  <c:v>44616.284918981481</c:v>
                </c:pt>
                <c:pt idx="322">
                  <c:v>44616.288391203707</c:v>
                </c:pt>
                <c:pt idx="323">
                  <c:v>44616.291956018518</c:v>
                </c:pt>
                <c:pt idx="324">
                  <c:v>44616.295381944445</c:v>
                </c:pt>
                <c:pt idx="325">
                  <c:v>44616.298831018517</c:v>
                </c:pt>
                <c:pt idx="326">
                  <c:v>44616.302291666667</c:v>
                </c:pt>
                <c:pt idx="327">
                  <c:v>44616.305763888886</c:v>
                </c:pt>
                <c:pt idx="328">
                  <c:v>44616.309247685182</c:v>
                </c:pt>
                <c:pt idx="329">
                  <c:v>44616.312719907408</c:v>
                </c:pt>
                <c:pt idx="330">
                  <c:v>44616.316192129627</c:v>
                </c:pt>
                <c:pt idx="331">
                  <c:v>44616.319641203707</c:v>
                </c:pt>
                <c:pt idx="332">
                  <c:v>44616.323125000003</c:v>
                </c:pt>
                <c:pt idx="333">
                  <c:v>44616.326585648145</c:v>
                </c:pt>
                <c:pt idx="334">
                  <c:v>44616.330092592594</c:v>
                </c:pt>
                <c:pt idx="335">
                  <c:v>44616.333611111113</c:v>
                </c:pt>
                <c:pt idx="336">
                  <c:v>44616.337037037039</c:v>
                </c:pt>
                <c:pt idx="337">
                  <c:v>44616.340497685182</c:v>
                </c:pt>
                <c:pt idx="338">
                  <c:v>44616.343969907408</c:v>
                </c:pt>
                <c:pt idx="339">
                  <c:v>44616.347442129627</c:v>
                </c:pt>
                <c:pt idx="340">
                  <c:v>44616.350925925923</c:v>
                </c:pt>
                <c:pt idx="341">
                  <c:v>44616.354386574072</c:v>
                </c:pt>
                <c:pt idx="342">
                  <c:v>44616.357870370368</c:v>
                </c:pt>
                <c:pt idx="343">
                  <c:v>44616.361331018517</c:v>
                </c:pt>
                <c:pt idx="344">
                  <c:v>44616.364791666667</c:v>
                </c:pt>
                <c:pt idx="345">
                  <c:v>44616.368263888886</c:v>
                </c:pt>
                <c:pt idx="346">
                  <c:v>44616.371747685182</c:v>
                </c:pt>
                <c:pt idx="347">
                  <c:v>44616.3752662037</c:v>
                </c:pt>
                <c:pt idx="348">
                  <c:v>44616.37872685185</c:v>
                </c:pt>
                <c:pt idx="349">
                  <c:v>44616.382210648146</c:v>
                </c:pt>
                <c:pt idx="350">
                  <c:v>44616.385636574072</c:v>
                </c:pt>
                <c:pt idx="351">
                  <c:v>44616.389120370368</c:v>
                </c:pt>
                <c:pt idx="352">
                  <c:v>44616.392581018517</c:v>
                </c:pt>
                <c:pt idx="353">
                  <c:v>44616.396053240744</c:v>
                </c:pt>
                <c:pt idx="354">
                  <c:v>44616.399525462963</c:v>
                </c:pt>
                <c:pt idx="355">
                  <c:v>44616.403009259258</c:v>
                </c:pt>
                <c:pt idx="356">
                  <c:v>44616.406446759262</c:v>
                </c:pt>
                <c:pt idx="357">
                  <c:v>44616.409942129627</c:v>
                </c:pt>
                <c:pt idx="358">
                  <c:v>44616.413425925923</c:v>
                </c:pt>
                <c:pt idx="359">
                  <c:v>44616.416956018518</c:v>
                </c:pt>
                <c:pt idx="360">
                  <c:v>44616.420393518521</c:v>
                </c:pt>
                <c:pt idx="361">
                  <c:v>44616.423854166664</c:v>
                </c:pt>
                <c:pt idx="362">
                  <c:v>44616.427337962959</c:v>
                </c:pt>
                <c:pt idx="363">
                  <c:v>44616.430775462963</c:v>
                </c:pt>
                <c:pt idx="364">
                  <c:v>44616.434247685182</c:v>
                </c:pt>
                <c:pt idx="365">
                  <c:v>44616.437731481485</c:v>
                </c:pt>
                <c:pt idx="366">
                  <c:v>44616.441192129627</c:v>
                </c:pt>
                <c:pt idx="367">
                  <c:v>44616.444675925923</c:v>
                </c:pt>
                <c:pt idx="368">
                  <c:v>44616.448136574072</c:v>
                </c:pt>
                <c:pt idx="369">
                  <c:v>44616.451608796298</c:v>
                </c:pt>
                <c:pt idx="370">
                  <c:v>44616.455081018517</c:v>
                </c:pt>
                <c:pt idx="371">
                  <c:v>44616.458657407406</c:v>
                </c:pt>
                <c:pt idx="372">
                  <c:v>44616.462060185186</c:v>
                </c:pt>
                <c:pt idx="373">
                  <c:v>44616.465497685182</c:v>
                </c:pt>
                <c:pt idx="374">
                  <c:v>44616.468981481485</c:v>
                </c:pt>
                <c:pt idx="375">
                  <c:v>44616.472453703704</c:v>
                </c:pt>
                <c:pt idx="376">
                  <c:v>44616.475902777776</c:v>
                </c:pt>
                <c:pt idx="377">
                  <c:v>44616.479398148149</c:v>
                </c:pt>
                <c:pt idx="378">
                  <c:v>44616.482847222222</c:v>
                </c:pt>
                <c:pt idx="379">
                  <c:v>44616.486331018517</c:v>
                </c:pt>
                <c:pt idx="380">
                  <c:v>44616.489803240744</c:v>
                </c:pt>
                <c:pt idx="381">
                  <c:v>44616.493275462963</c:v>
                </c:pt>
                <c:pt idx="382">
                  <c:v>44616.496736111112</c:v>
                </c:pt>
                <c:pt idx="383">
                  <c:v>44616.500289351854</c:v>
                </c:pt>
              </c:numCache>
            </c:numRef>
          </c:xVal>
          <c:yVal>
            <c:numRef>
              <c:f>Sheet4!$D$2:$D$385</c:f>
              <c:numCache>
                <c:formatCode>_(* #,##0_);_(* \(#,##0\);_(* "-"??_);_(@_)</c:formatCode>
                <c:ptCount val="384"/>
                <c:pt idx="0">
                  <c:v>724</c:v>
                </c:pt>
                <c:pt idx="1">
                  <c:v>724</c:v>
                </c:pt>
                <c:pt idx="2">
                  <c:v>724</c:v>
                </c:pt>
                <c:pt idx="3">
                  <c:v>724</c:v>
                </c:pt>
                <c:pt idx="4">
                  <c:v>724</c:v>
                </c:pt>
                <c:pt idx="5">
                  <c:v>724</c:v>
                </c:pt>
                <c:pt idx="6">
                  <c:v>724</c:v>
                </c:pt>
                <c:pt idx="7">
                  <c:v>724</c:v>
                </c:pt>
                <c:pt idx="8">
                  <c:v>724</c:v>
                </c:pt>
                <c:pt idx="9">
                  <c:v>724</c:v>
                </c:pt>
                <c:pt idx="10">
                  <c:v>724</c:v>
                </c:pt>
                <c:pt idx="11">
                  <c:v>724</c:v>
                </c:pt>
                <c:pt idx="12">
                  <c:v>1599</c:v>
                </c:pt>
                <c:pt idx="13">
                  <c:v>1599</c:v>
                </c:pt>
                <c:pt idx="14">
                  <c:v>1599</c:v>
                </c:pt>
                <c:pt idx="15">
                  <c:v>1599</c:v>
                </c:pt>
                <c:pt idx="16">
                  <c:v>1599</c:v>
                </c:pt>
                <c:pt idx="17">
                  <c:v>1599</c:v>
                </c:pt>
                <c:pt idx="18">
                  <c:v>1599</c:v>
                </c:pt>
                <c:pt idx="19">
                  <c:v>1599</c:v>
                </c:pt>
                <c:pt idx="20">
                  <c:v>1599</c:v>
                </c:pt>
                <c:pt idx="21">
                  <c:v>1599</c:v>
                </c:pt>
                <c:pt idx="22">
                  <c:v>1599</c:v>
                </c:pt>
                <c:pt idx="23">
                  <c:v>1599</c:v>
                </c:pt>
                <c:pt idx="24">
                  <c:v>814</c:v>
                </c:pt>
                <c:pt idx="25">
                  <c:v>814</c:v>
                </c:pt>
                <c:pt idx="26">
                  <c:v>814</c:v>
                </c:pt>
                <c:pt idx="27">
                  <c:v>814</c:v>
                </c:pt>
                <c:pt idx="28">
                  <c:v>814</c:v>
                </c:pt>
                <c:pt idx="29">
                  <c:v>814</c:v>
                </c:pt>
                <c:pt idx="30">
                  <c:v>814</c:v>
                </c:pt>
                <c:pt idx="31">
                  <c:v>814</c:v>
                </c:pt>
                <c:pt idx="32">
                  <c:v>814</c:v>
                </c:pt>
                <c:pt idx="33">
                  <c:v>814</c:v>
                </c:pt>
                <c:pt idx="34">
                  <c:v>814</c:v>
                </c:pt>
                <c:pt idx="35">
                  <c:v>814</c:v>
                </c:pt>
                <c:pt idx="36">
                  <c:v>1096</c:v>
                </c:pt>
                <c:pt idx="37">
                  <c:v>1096</c:v>
                </c:pt>
                <c:pt idx="38">
                  <c:v>1096</c:v>
                </c:pt>
                <c:pt idx="39">
                  <c:v>1096</c:v>
                </c:pt>
                <c:pt idx="40">
                  <c:v>1096</c:v>
                </c:pt>
                <c:pt idx="41">
                  <c:v>1096</c:v>
                </c:pt>
                <c:pt idx="42">
                  <c:v>1096</c:v>
                </c:pt>
                <c:pt idx="43">
                  <c:v>1096</c:v>
                </c:pt>
                <c:pt idx="44">
                  <c:v>1096</c:v>
                </c:pt>
                <c:pt idx="45">
                  <c:v>1096</c:v>
                </c:pt>
                <c:pt idx="46">
                  <c:v>1096</c:v>
                </c:pt>
                <c:pt idx="47">
                  <c:v>1096</c:v>
                </c:pt>
                <c:pt idx="48">
                  <c:v>1696</c:v>
                </c:pt>
                <c:pt idx="49">
                  <c:v>1696</c:v>
                </c:pt>
                <c:pt idx="50">
                  <c:v>1696</c:v>
                </c:pt>
                <c:pt idx="51">
                  <c:v>1696</c:v>
                </c:pt>
                <c:pt idx="52">
                  <c:v>1696</c:v>
                </c:pt>
                <c:pt idx="53">
                  <c:v>1696</c:v>
                </c:pt>
                <c:pt idx="54">
                  <c:v>1696</c:v>
                </c:pt>
                <c:pt idx="55">
                  <c:v>1696</c:v>
                </c:pt>
                <c:pt idx="56">
                  <c:v>1696</c:v>
                </c:pt>
                <c:pt idx="57">
                  <c:v>1696</c:v>
                </c:pt>
                <c:pt idx="58">
                  <c:v>1696</c:v>
                </c:pt>
                <c:pt idx="59">
                  <c:v>1696</c:v>
                </c:pt>
                <c:pt idx="60">
                  <c:v>1508</c:v>
                </c:pt>
                <c:pt idx="61">
                  <c:v>1508</c:v>
                </c:pt>
                <c:pt idx="62">
                  <c:v>1508</c:v>
                </c:pt>
                <c:pt idx="63">
                  <c:v>1508</c:v>
                </c:pt>
                <c:pt idx="64">
                  <c:v>1508</c:v>
                </c:pt>
                <c:pt idx="65">
                  <c:v>1508</c:v>
                </c:pt>
                <c:pt idx="66">
                  <c:v>1508</c:v>
                </c:pt>
                <c:pt idx="67">
                  <c:v>1508</c:v>
                </c:pt>
                <c:pt idx="68">
                  <c:v>1508</c:v>
                </c:pt>
                <c:pt idx="69">
                  <c:v>1508</c:v>
                </c:pt>
                <c:pt idx="70">
                  <c:v>1508</c:v>
                </c:pt>
                <c:pt idx="71">
                  <c:v>1508</c:v>
                </c:pt>
                <c:pt idx="72">
                  <c:v>1508</c:v>
                </c:pt>
                <c:pt idx="73">
                  <c:v>1508</c:v>
                </c:pt>
                <c:pt idx="74">
                  <c:v>1508</c:v>
                </c:pt>
                <c:pt idx="75">
                  <c:v>1508</c:v>
                </c:pt>
                <c:pt idx="76">
                  <c:v>1508</c:v>
                </c:pt>
                <c:pt idx="77">
                  <c:v>1508</c:v>
                </c:pt>
                <c:pt idx="78">
                  <c:v>1508</c:v>
                </c:pt>
                <c:pt idx="79">
                  <c:v>1508</c:v>
                </c:pt>
                <c:pt idx="80">
                  <c:v>1508</c:v>
                </c:pt>
                <c:pt idx="81">
                  <c:v>1508</c:v>
                </c:pt>
                <c:pt idx="82">
                  <c:v>1508</c:v>
                </c:pt>
                <c:pt idx="83">
                  <c:v>1508</c:v>
                </c:pt>
                <c:pt idx="84">
                  <c:v>1508</c:v>
                </c:pt>
                <c:pt idx="85">
                  <c:v>1508</c:v>
                </c:pt>
                <c:pt idx="86">
                  <c:v>1508</c:v>
                </c:pt>
                <c:pt idx="87">
                  <c:v>1508</c:v>
                </c:pt>
                <c:pt idx="88">
                  <c:v>1508</c:v>
                </c:pt>
                <c:pt idx="89">
                  <c:v>1508</c:v>
                </c:pt>
                <c:pt idx="90">
                  <c:v>1508</c:v>
                </c:pt>
                <c:pt idx="91">
                  <c:v>1508</c:v>
                </c:pt>
                <c:pt idx="92">
                  <c:v>1508</c:v>
                </c:pt>
                <c:pt idx="93">
                  <c:v>1508</c:v>
                </c:pt>
                <c:pt idx="94">
                  <c:v>1508</c:v>
                </c:pt>
                <c:pt idx="95">
                  <c:v>1508</c:v>
                </c:pt>
                <c:pt idx="96">
                  <c:v>1508</c:v>
                </c:pt>
                <c:pt idx="97">
                  <c:v>1508</c:v>
                </c:pt>
                <c:pt idx="98">
                  <c:v>1508</c:v>
                </c:pt>
                <c:pt idx="99">
                  <c:v>1508</c:v>
                </c:pt>
                <c:pt idx="100">
                  <c:v>1508</c:v>
                </c:pt>
                <c:pt idx="101">
                  <c:v>1508</c:v>
                </c:pt>
                <c:pt idx="102">
                  <c:v>1508</c:v>
                </c:pt>
                <c:pt idx="103">
                  <c:v>1508</c:v>
                </c:pt>
                <c:pt idx="104">
                  <c:v>1508</c:v>
                </c:pt>
                <c:pt idx="105">
                  <c:v>1508</c:v>
                </c:pt>
                <c:pt idx="106">
                  <c:v>1508</c:v>
                </c:pt>
                <c:pt idx="107">
                  <c:v>1508</c:v>
                </c:pt>
                <c:pt idx="108">
                  <c:v>1176</c:v>
                </c:pt>
                <c:pt idx="109">
                  <c:v>1176</c:v>
                </c:pt>
                <c:pt idx="110">
                  <c:v>1176</c:v>
                </c:pt>
                <c:pt idx="111">
                  <c:v>1176</c:v>
                </c:pt>
                <c:pt idx="112">
                  <c:v>1176</c:v>
                </c:pt>
                <c:pt idx="113">
                  <c:v>1176</c:v>
                </c:pt>
                <c:pt idx="114">
                  <c:v>1176</c:v>
                </c:pt>
                <c:pt idx="115">
                  <c:v>1176</c:v>
                </c:pt>
                <c:pt idx="116">
                  <c:v>1176</c:v>
                </c:pt>
                <c:pt idx="117">
                  <c:v>1176</c:v>
                </c:pt>
                <c:pt idx="118">
                  <c:v>1176</c:v>
                </c:pt>
                <c:pt idx="119">
                  <c:v>1176</c:v>
                </c:pt>
                <c:pt idx="120">
                  <c:v>741</c:v>
                </c:pt>
                <c:pt idx="121">
                  <c:v>741</c:v>
                </c:pt>
                <c:pt idx="122">
                  <c:v>741</c:v>
                </c:pt>
                <c:pt idx="123">
                  <c:v>741</c:v>
                </c:pt>
                <c:pt idx="124">
                  <c:v>741</c:v>
                </c:pt>
                <c:pt idx="125">
                  <c:v>741</c:v>
                </c:pt>
                <c:pt idx="126">
                  <c:v>741</c:v>
                </c:pt>
                <c:pt idx="127">
                  <c:v>741</c:v>
                </c:pt>
                <c:pt idx="128">
                  <c:v>741</c:v>
                </c:pt>
                <c:pt idx="129">
                  <c:v>741</c:v>
                </c:pt>
                <c:pt idx="130">
                  <c:v>741</c:v>
                </c:pt>
                <c:pt idx="131">
                  <c:v>741</c:v>
                </c:pt>
                <c:pt idx="132">
                  <c:v>741</c:v>
                </c:pt>
                <c:pt idx="133">
                  <c:v>741</c:v>
                </c:pt>
                <c:pt idx="134">
                  <c:v>741</c:v>
                </c:pt>
                <c:pt idx="135">
                  <c:v>741</c:v>
                </c:pt>
                <c:pt idx="136">
                  <c:v>741</c:v>
                </c:pt>
                <c:pt idx="137">
                  <c:v>741</c:v>
                </c:pt>
                <c:pt idx="138">
                  <c:v>741</c:v>
                </c:pt>
                <c:pt idx="139">
                  <c:v>741</c:v>
                </c:pt>
                <c:pt idx="140">
                  <c:v>741</c:v>
                </c:pt>
                <c:pt idx="141">
                  <c:v>741</c:v>
                </c:pt>
                <c:pt idx="142">
                  <c:v>741</c:v>
                </c:pt>
                <c:pt idx="143">
                  <c:v>741</c:v>
                </c:pt>
                <c:pt idx="144">
                  <c:v>661</c:v>
                </c:pt>
                <c:pt idx="145">
                  <c:v>661</c:v>
                </c:pt>
                <c:pt idx="146">
                  <c:v>661</c:v>
                </c:pt>
                <c:pt idx="147">
                  <c:v>661</c:v>
                </c:pt>
                <c:pt idx="148">
                  <c:v>661</c:v>
                </c:pt>
                <c:pt idx="149">
                  <c:v>661</c:v>
                </c:pt>
                <c:pt idx="150">
                  <c:v>661</c:v>
                </c:pt>
                <c:pt idx="151">
                  <c:v>661</c:v>
                </c:pt>
                <c:pt idx="152">
                  <c:v>661</c:v>
                </c:pt>
                <c:pt idx="153">
                  <c:v>661</c:v>
                </c:pt>
                <c:pt idx="154">
                  <c:v>661</c:v>
                </c:pt>
                <c:pt idx="155">
                  <c:v>661</c:v>
                </c:pt>
                <c:pt idx="156">
                  <c:v>835</c:v>
                </c:pt>
                <c:pt idx="157">
                  <c:v>835</c:v>
                </c:pt>
                <c:pt idx="158">
                  <c:v>835</c:v>
                </c:pt>
                <c:pt idx="159">
                  <c:v>835</c:v>
                </c:pt>
                <c:pt idx="160">
                  <c:v>835</c:v>
                </c:pt>
                <c:pt idx="161">
                  <c:v>835</c:v>
                </c:pt>
                <c:pt idx="162">
                  <c:v>835</c:v>
                </c:pt>
                <c:pt idx="163">
                  <c:v>835</c:v>
                </c:pt>
                <c:pt idx="164">
                  <c:v>835</c:v>
                </c:pt>
                <c:pt idx="165">
                  <c:v>835</c:v>
                </c:pt>
                <c:pt idx="166">
                  <c:v>835</c:v>
                </c:pt>
                <c:pt idx="167">
                  <c:v>835</c:v>
                </c:pt>
                <c:pt idx="168">
                  <c:v>955</c:v>
                </c:pt>
                <c:pt idx="169">
                  <c:v>955</c:v>
                </c:pt>
                <c:pt idx="170">
                  <c:v>955</c:v>
                </c:pt>
                <c:pt idx="171">
                  <c:v>955</c:v>
                </c:pt>
                <c:pt idx="172">
                  <c:v>955</c:v>
                </c:pt>
                <c:pt idx="173">
                  <c:v>955</c:v>
                </c:pt>
                <c:pt idx="174">
                  <c:v>955</c:v>
                </c:pt>
                <c:pt idx="175">
                  <c:v>955</c:v>
                </c:pt>
                <c:pt idx="176">
                  <c:v>955</c:v>
                </c:pt>
                <c:pt idx="177">
                  <c:v>955</c:v>
                </c:pt>
                <c:pt idx="178">
                  <c:v>955</c:v>
                </c:pt>
                <c:pt idx="179">
                  <c:v>955</c:v>
                </c:pt>
                <c:pt idx="180">
                  <c:v>955</c:v>
                </c:pt>
                <c:pt idx="181">
                  <c:v>955</c:v>
                </c:pt>
                <c:pt idx="182">
                  <c:v>955</c:v>
                </c:pt>
                <c:pt idx="183">
                  <c:v>955</c:v>
                </c:pt>
                <c:pt idx="184">
                  <c:v>955</c:v>
                </c:pt>
                <c:pt idx="185">
                  <c:v>955</c:v>
                </c:pt>
                <c:pt idx="186">
                  <c:v>955</c:v>
                </c:pt>
                <c:pt idx="187">
                  <c:v>955</c:v>
                </c:pt>
                <c:pt idx="188">
                  <c:v>955</c:v>
                </c:pt>
                <c:pt idx="189">
                  <c:v>955</c:v>
                </c:pt>
                <c:pt idx="190">
                  <c:v>955</c:v>
                </c:pt>
                <c:pt idx="191">
                  <c:v>955</c:v>
                </c:pt>
                <c:pt idx="192">
                  <c:v>955</c:v>
                </c:pt>
                <c:pt idx="193">
                  <c:v>955</c:v>
                </c:pt>
                <c:pt idx="194">
                  <c:v>955</c:v>
                </c:pt>
                <c:pt idx="195">
                  <c:v>955</c:v>
                </c:pt>
                <c:pt idx="196">
                  <c:v>955</c:v>
                </c:pt>
                <c:pt idx="197">
                  <c:v>955</c:v>
                </c:pt>
                <c:pt idx="198">
                  <c:v>955</c:v>
                </c:pt>
                <c:pt idx="199">
                  <c:v>955</c:v>
                </c:pt>
                <c:pt idx="200">
                  <c:v>955</c:v>
                </c:pt>
                <c:pt idx="201">
                  <c:v>955</c:v>
                </c:pt>
                <c:pt idx="202">
                  <c:v>955</c:v>
                </c:pt>
                <c:pt idx="203">
                  <c:v>955</c:v>
                </c:pt>
                <c:pt idx="204">
                  <c:v>955</c:v>
                </c:pt>
                <c:pt idx="205">
                  <c:v>955</c:v>
                </c:pt>
                <c:pt idx="206">
                  <c:v>955</c:v>
                </c:pt>
                <c:pt idx="207">
                  <c:v>955</c:v>
                </c:pt>
                <c:pt idx="208">
                  <c:v>955</c:v>
                </c:pt>
                <c:pt idx="209">
                  <c:v>955</c:v>
                </c:pt>
                <c:pt idx="210">
                  <c:v>955</c:v>
                </c:pt>
                <c:pt idx="211">
                  <c:v>955</c:v>
                </c:pt>
                <c:pt idx="212">
                  <c:v>955</c:v>
                </c:pt>
                <c:pt idx="213">
                  <c:v>955</c:v>
                </c:pt>
                <c:pt idx="214">
                  <c:v>955</c:v>
                </c:pt>
                <c:pt idx="215">
                  <c:v>955</c:v>
                </c:pt>
                <c:pt idx="216">
                  <c:v>915</c:v>
                </c:pt>
                <c:pt idx="217">
                  <c:v>915</c:v>
                </c:pt>
                <c:pt idx="218">
                  <c:v>915</c:v>
                </c:pt>
                <c:pt idx="219">
                  <c:v>915</c:v>
                </c:pt>
                <c:pt idx="220">
                  <c:v>915</c:v>
                </c:pt>
                <c:pt idx="221">
                  <c:v>915</c:v>
                </c:pt>
                <c:pt idx="222">
                  <c:v>915</c:v>
                </c:pt>
                <c:pt idx="223">
                  <c:v>915</c:v>
                </c:pt>
                <c:pt idx="224">
                  <c:v>915</c:v>
                </c:pt>
                <c:pt idx="225">
                  <c:v>915</c:v>
                </c:pt>
                <c:pt idx="226">
                  <c:v>915</c:v>
                </c:pt>
                <c:pt idx="227">
                  <c:v>915</c:v>
                </c:pt>
                <c:pt idx="228">
                  <c:v>755</c:v>
                </c:pt>
                <c:pt idx="229">
                  <c:v>755</c:v>
                </c:pt>
                <c:pt idx="230">
                  <c:v>755</c:v>
                </c:pt>
                <c:pt idx="231">
                  <c:v>755</c:v>
                </c:pt>
                <c:pt idx="232">
                  <c:v>755</c:v>
                </c:pt>
                <c:pt idx="233">
                  <c:v>755</c:v>
                </c:pt>
                <c:pt idx="234">
                  <c:v>755</c:v>
                </c:pt>
                <c:pt idx="235">
                  <c:v>755</c:v>
                </c:pt>
                <c:pt idx="236">
                  <c:v>755</c:v>
                </c:pt>
                <c:pt idx="237">
                  <c:v>755</c:v>
                </c:pt>
                <c:pt idx="238">
                  <c:v>755</c:v>
                </c:pt>
                <c:pt idx="239">
                  <c:v>755</c:v>
                </c:pt>
                <c:pt idx="240">
                  <c:v>430</c:v>
                </c:pt>
                <c:pt idx="241">
                  <c:v>430</c:v>
                </c:pt>
                <c:pt idx="242">
                  <c:v>430</c:v>
                </c:pt>
                <c:pt idx="243">
                  <c:v>430</c:v>
                </c:pt>
                <c:pt idx="244">
                  <c:v>430</c:v>
                </c:pt>
                <c:pt idx="245">
                  <c:v>430</c:v>
                </c:pt>
                <c:pt idx="246">
                  <c:v>430</c:v>
                </c:pt>
                <c:pt idx="247">
                  <c:v>430</c:v>
                </c:pt>
                <c:pt idx="248">
                  <c:v>430</c:v>
                </c:pt>
                <c:pt idx="249">
                  <c:v>430</c:v>
                </c:pt>
                <c:pt idx="250">
                  <c:v>430</c:v>
                </c:pt>
                <c:pt idx="251">
                  <c:v>430</c:v>
                </c:pt>
                <c:pt idx="252">
                  <c:v>296</c:v>
                </c:pt>
                <c:pt idx="253">
                  <c:v>296</c:v>
                </c:pt>
                <c:pt idx="254">
                  <c:v>296</c:v>
                </c:pt>
                <c:pt idx="255">
                  <c:v>296</c:v>
                </c:pt>
                <c:pt idx="256">
                  <c:v>296</c:v>
                </c:pt>
                <c:pt idx="257">
                  <c:v>296</c:v>
                </c:pt>
                <c:pt idx="258">
                  <c:v>296</c:v>
                </c:pt>
                <c:pt idx="259">
                  <c:v>296</c:v>
                </c:pt>
                <c:pt idx="260">
                  <c:v>296</c:v>
                </c:pt>
                <c:pt idx="261">
                  <c:v>296</c:v>
                </c:pt>
                <c:pt idx="262">
                  <c:v>296</c:v>
                </c:pt>
                <c:pt idx="263">
                  <c:v>296</c:v>
                </c:pt>
                <c:pt idx="264">
                  <c:v>336</c:v>
                </c:pt>
                <c:pt idx="265">
                  <c:v>336</c:v>
                </c:pt>
                <c:pt idx="266">
                  <c:v>336</c:v>
                </c:pt>
                <c:pt idx="267">
                  <c:v>336</c:v>
                </c:pt>
                <c:pt idx="268">
                  <c:v>336</c:v>
                </c:pt>
                <c:pt idx="269">
                  <c:v>336</c:v>
                </c:pt>
                <c:pt idx="270">
                  <c:v>336</c:v>
                </c:pt>
                <c:pt idx="271">
                  <c:v>336</c:v>
                </c:pt>
                <c:pt idx="272">
                  <c:v>336</c:v>
                </c:pt>
                <c:pt idx="273">
                  <c:v>336</c:v>
                </c:pt>
                <c:pt idx="274">
                  <c:v>336</c:v>
                </c:pt>
                <c:pt idx="275">
                  <c:v>336</c:v>
                </c:pt>
                <c:pt idx="276">
                  <c:v>336</c:v>
                </c:pt>
                <c:pt idx="277">
                  <c:v>336</c:v>
                </c:pt>
                <c:pt idx="278">
                  <c:v>336</c:v>
                </c:pt>
                <c:pt idx="279">
                  <c:v>336</c:v>
                </c:pt>
                <c:pt idx="280">
                  <c:v>336</c:v>
                </c:pt>
                <c:pt idx="281">
                  <c:v>336</c:v>
                </c:pt>
                <c:pt idx="282">
                  <c:v>336</c:v>
                </c:pt>
                <c:pt idx="283">
                  <c:v>336</c:v>
                </c:pt>
                <c:pt idx="284">
                  <c:v>336</c:v>
                </c:pt>
                <c:pt idx="285">
                  <c:v>336</c:v>
                </c:pt>
                <c:pt idx="286">
                  <c:v>336</c:v>
                </c:pt>
                <c:pt idx="287">
                  <c:v>336</c:v>
                </c:pt>
                <c:pt idx="288">
                  <c:v>841</c:v>
                </c:pt>
                <c:pt idx="289">
                  <c:v>841</c:v>
                </c:pt>
                <c:pt idx="290">
                  <c:v>841</c:v>
                </c:pt>
                <c:pt idx="291">
                  <c:v>841</c:v>
                </c:pt>
                <c:pt idx="292">
                  <c:v>841</c:v>
                </c:pt>
                <c:pt idx="293">
                  <c:v>841</c:v>
                </c:pt>
                <c:pt idx="294">
                  <c:v>841</c:v>
                </c:pt>
                <c:pt idx="295">
                  <c:v>841</c:v>
                </c:pt>
                <c:pt idx="296">
                  <c:v>841</c:v>
                </c:pt>
                <c:pt idx="297">
                  <c:v>841</c:v>
                </c:pt>
                <c:pt idx="298">
                  <c:v>841</c:v>
                </c:pt>
                <c:pt idx="299">
                  <c:v>841</c:v>
                </c:pt>
                <c:pt idx="300">
                  <c:v>1021</c:v>
                </c:pt>
                <c:pt idx="301">
                  <c:v>1021</c:v>
                </c:pt>
                <c:pt idx="302">
                  <c:v>1021</c:v>
                </c:pt>
                <c:pt idx="303">
                  <c:v>1021</c:v>
                </c:pt>
                <c:pt idx="304">
                  <c:v>1021</c:v>
                </c:pt>
                <c:pt idx="305">
                  <c:v>1021</c:v>
                </c:pt>
                <c:pt idx="306">
                  <c:v>1021</c:v>
                </c:pt>
                <c:pt idx="307">
                  <c:v>1021</c:v>
                </c:pt>
                <c:pt idx="308">
                  <c:v>1021</c:v>
                </c:pt>
                <c:pt idx="309">
                  <c:v>1021</c:v>
                </c:pt>
                <c:pt idx="310">
                  <c:v>1021</c:v>
                </c:pt>
                <c:pt idx="311">
                  <c:v>1021</c:v>
                </c:pt>
                <c:pt idx="312">
                  <c:v>1171</c:v>
                </c:pt>
                <c:pt idx="313">
                  <c:v>1171</c:v>
                </c:pt>
                <c:pt idx="314">
                  <c:v>1171</c:v>
                </c:pt>
                <c:pt idx="315">
                  <c:v>1171</c:v>
                </c:pt>
                <c:pt idx="316">
                  <c:v>1171</c:v>
                </c:pt>
                <c:pt idx="317">
                  <c:v>1171</c:v>
                </c:pt>
                <c:pt idx="318">
                  <c:v>1171</c:v>
                </c:pt>
                <c:pt idx="319">
                  <c:v>1171</c:v>
                </c:pt>
                <c:pt idx="320">
                  <c:v>1171</c:v>
                </c:pt>
                <c:pt idx="321">
                  <c:v>1171</c:v>
                </c:pt>
                <c:pt idx="322">
                  <c:v>1171</c:v>
                </c:pt>
                <c:pt idx="323">
                  <c:v>1171</c:v>
                </c:pt>
                <c:pt idx="324">
                  <c:v>1171</c:v>
                </c:pt>
                <c:pt idx="325">
                  <c:v>1171</c:v>
                </c:pt>
                <c:pt idx="326">
                  <c:v>1171</c:v>
                </c:pt>
                <c:pt idx="327">
                  <c:v>1171</c:v>
                </c:pt>
                <c:pt idx="328">
                  <c:v>1171</c:v>
                </c:pt>
                <c:pt idx="329">
                  <c:v>1171</c:v>
                </c:pt>
                <c:pt idx="330">
                  <c:v>1171</c:v>
                </c:pt>
                <c:pt idx="331">
                  <c:v>1171</c:v>
                </c:pt>
                <c:pt idx="332">
                  <c:v>1171</c:v>
                </c:pt>
                <c:pt idx="333">
                  <c:v>1171</c:v>
                </c:pt>
                <c:pt idx="334">
                  <c:v>1171</c:v>
                </c:pt>
                <c:pt idx="335">
                  <c:v>1171</c:v>
                </c:pt>
                <c:pt idx="336">
                  <c:v>1171</c:v>
                </c:pt>
                <c:pt idx="337">
                  <c:v>1171</c:v>
                </c:pt>
                <c:pt idx="338">
                  <c:v>1171</c:v>
                </c:pt>
                <c:pt idx="339">
                  <c:v>1171</c:v>
                </c:pt>
                <c:pt idx="340">
                  <c:v>1171</c:v>
                </c:pt>
                <c:pt idx="341">
                  <c:v>1171</c:v>
                </c:pt>
                <c:pt idx="342">
                  <c:v>1171</c:v>
                </c:pt>
                <c:pt idx="343">
                  <c:v>1171</c:v>
                </c:pt>
                <c:pt idx="344">
                  <c:v>1171</c:v>
                </c:pt>
                <c:pt idx="345">
                  <c:v>1171</c:v>
                </c:pt>
                <c:pt idx="346">
                  <c:v>1171</c:v>
                </c:pt>
                <c:pt idx="347">
                  <c:v>1171</c:v>
                </c:pt>
                <c:pt idx="348">
                  <c:v>1171</c:v>
                </c:pt>
                <c:pt idx="349">
                  <c:v>1171</c:v>
                </c:pt>
                <c:pt idx="350">
                  <c:v>1171</c:v>
                </c:pt>
                <c:pt idx="351">
                  <c:v>1171</c:v>
                </c:pt>
                <c:pt idx="352">
                  <c:v>1171</c:v>
                </c:pt>
                <c:pt idx="353">
                  <c:v>1171</c:v>
                </c:pt>
                <c:pt idx="354">
                  <c:v>1171</c:v>
                </c:pt>
                <c:pt idx="355">
                  <c:v>1171</c:v>
                </c:pt>
                <c:pt idx="356">
                  <c:v>1171</c:v>
                </c:pt>
                <c:pt idx="357">
                  <c:v>1171</c:v>
                </c:pt>
                <c:pt idx="358">
                  <c:v>1171</c:v>
                </c:pt>
                <c:pt idx="359">
                  <c:v>1171</c:v>
                </c:pt>
                <c:pt idx="360">
                  <c:v>1051</c:v>
                </c:pt>
                <c:pt idx="361">
                  <c:v>1051</c:v>
                </c:pt>
                <c:pt idx="362">
                  <c:v>1051</c:v>
                </c:pt>
                <c:pt idx="363">
                  <c:v>1051</c:v>
                </c:pt>
                <c:pt idx="364">
                  <c:v>1051</c:v>
                </c:pt>
                <c:pt idx="365">
                  <c:v>1051</c:v>
                </c:pt>
                <c:pt idx="366">
                  <c:v>1051</c:v>
                </c:pt>
                <c:pt idx="367">
                  <c:v>1051</c:v>
                </c:pt>
                <c:pt idx="368">
                  <c:v>1051</c:v>
                </c:pt>
                <c:pt idx="369">
                  <c:v>1051</c:v>
                </c:pt>
                <c:pt idx="370">
                  <c:v>1051</c:v>
                </c:pt>
                <c:pt idx="371">
                  <c:v>1051</c:v>
                </c:pt>
                <c:pt idx="372">
                  <c:v>1171</c:v>
                </c:pt>
                <c:pt idx="373">
                  <c:v>1171</c:v>
                </c:pt>
                <c:pt idx="374">
                  <c:v>1171</c:v>
                </c:pt>
                <c:pt idx="375">
                  <c:v>1171</c:v>
                </c:pt>
                <c:pt idx="376">
                  <c:v>1171</c:v>
                </c:pt>
                <c:pt idx="377">
                  <c:v>1171</c:v>
                </c:pt>
                <c:pt idx="378">
                  <c:v>1171</c:v>
                </c:pt>
                <c:pt idx="379">
                  <c:v>1171</c:v>
                </c:pt>
                <c:pt idx="380">
                  <c:v>1171</c:v>
                </c:pt>
                <c:pt idx="381">
                  <c:v>1171</c:v>
                </c:pt>
                <c:pt idx="382">
                  <c:v>1171</c:v>
                </c:pt>
                <c:pt idx="383">
                  <c:v>1171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B4A5-4EBC-8C8D-70B67FCFA6F3}"/>
            </c:ext>
          </c:extLst>
        </c:ser>
        <c:ser>
          <c:idx val="3"/>
          <c:order val="3"/>
          <c:tx>
            <c:strRef>
              <c:f>Sheet4!$E$1</c:f>
              <c:strCache>
                <c:ptCount val="1"/>
                <c:pt idx="0">
                  <c:v> RUC HSL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Sheet4!$A$2:$A$385</c:f>
              <c:numCache>
                <c:formatCode>m/d/yyyy\ h:mm</c:formatCode>
                <c:ptCount val="384"/>
                <c:pt idx="0">
                  <c:v>44615.170370370368</c:v>
                </c:pt>
                <c:pt idx="1">
                  <c:v>44615.173819444448</c:v>
                </c:pt>
                <c:pt idx="2">
                  <c:v>44615.177303240744</c:v>
                </c:pt>
                <c:pt idx="3">
                  <c:v>44615.180752314816</c:v>
                </c:pt>
                <c:pt idx="4">
                  <c:v>44615.184236111112</c:v>
                </c:pt>
                <c:pt idx="5">
                  <c:v>44615.187708333331</c:v>
                </c:pt>
                <c:pt idx="6">
                  <c:v>44615.191180555557</c:v>
                </c:pt>
                <c:pt idx="7">
                  <c:v>44615.19462962963</c:v>
                </c:pt>
                <c:pt idx="8">
                  <c:v>44615.198125000003</c:v>
                </c:pt>
                <c:pt idx="9">
                  <c:v>44615.201585648145</c:v>
                </c:pt>
                <c:pt idx="10">
                  <c:v>44615.205081018517</c:v>
                </c:pt>
                <c:pt idx="11">
                  <c:v>44615.208634259259</c:v>
                </c:pt>
                <c:pt idx="12">
                  <c:v>44615.212025462963</c:v>
                </c:pt>
                <c:pt idx="13">
                  <c:v>44615.215486111112</c:v>
                </c:pt>
                <c:pt idx="14">
                  <c:v>44615.218969907408</c:v>
                </c:pt>
                <c:pt idx="15">
                  <c:v>44615.222708333335</c:v>
                </c:pt>
                <c:pt idx="16">
                  <c:v>44615.225891203707</c:v>
                </c:pt>
                <c:pt idx="17">
                  <c:v>44615.229363425926</c:v>
                </c:pt>
                <c:pt idx="18">
                  <c:v>44615.232858796298</c:v>
                </c:pt>
                <c:pt idx="19">
                  <c:v>44615.236319444448</c:v>
                </c:pt>
                <c:pt idx="20">
                  <c:v>44615.239768518521</c:v>
                </c:pt>
                <c:pt idx="21">
                  <c:v>44615.243263888886</c:v>
                </c:pt>
                <c:pt idx="22">
                  <c:v>44615.246759259258</c:v>
                </c:pt>
                <c:pt idx="23">
                  <c:v>44615.250277777777</c:v>
                </c:pt>
                <c:pt idx="24">
                  <c:v>44615.253680555557</c:v>
                </c:pt>
                <c:pt idx="25">
                  <c:v>44615.257152777776</c:v>
                </c:pt>
                <c:pt idx="26">
                  <c:v>44615.260636574072</c:v>
                </c:pt>
                <c:pt idx="27">
                  <c:v>44615.264097222222</c:v>
                </c:pt>
                <c:pt idx="28">
                  <c:v>44615.267569444448</c:v>
                </c:pt>
                <c:pt idx="29">
                  <c:v>44615.271041666667</c:v>
                </c:pt>
                <c:pt idx="30">
                  <c:v>44615.274502314816</c:v>
                </c:pt>
                <c:pt idx="31">
                  <c:v>44615.277962962966</c:v>
                </c:pt>
                <c:pt idx="32">
                  <c:v>44615.281446759262</c:v>
                </c:pt>
                <c:pt idx="33">
                  <c:v>44615.284930555557</c:v>
                </c:pt>
                <c:pt idx="34">
                  <c:v>44615.288402777776</c:v>
                </c:pt>
                <c:pt idx="35">
                  <c:v>44615.291944444441</c:v>
                </c:pt>
                <c:pt idx="36">
                  <c:v>44615.295335648145</c:v>
                </c:pt>
                <c:pt idx="37">
                  <c:v>44615.298819444448</c:v>
                </c:pt>
                <c:pt idx="38">
                  <c:v>44615.302291666667</c:v>
                </c:pt>
                <c:pt idx="39">
                  <c:v>44615.305763888886</c:v>
                </c:pt>
                <c:pt idx="40">
                  <c:v>44615.309224537035</c:v>
                </c:pt>
                <c:pt idx="41">
                  <c:v>44615.312685185185</c:v>
                </c:pt>
                <c:pt idx="42">
                  <c:v>44615.316099537034</c:v>
                </c:pt>
                <c:pt idx="43">
                  <c:v>44615.319571759261</c:v>
                </c:pt>
                <c:pt idx="44">
                  <c:v>44615.32303240741</c:v>
                </c:pt>
                <c:pt idx="45">
                  <c:v>44615.326504629629</c:v>
                </c:pt>
                <c:pt idx="46">
                  <c:v>44615.329988425925</c:v>
                </c:pt>
                <c:pt idx="47">
                  <c:v>44615.333483796298</c:v>
                </c:pt>
                <c:pt idx="48">
                  <c:v>44615.33693287037</c:v>
                </c:pt>
                <c:pt idx="49">
                  <c:v>44615.340474537035</c:v>
                </c:pt>
                <c:pt idx="50">
                  <c:v>44615.343958333331</c:v>
                </c:pt>
                <c:pt idx="51">
                  <c:v>44615.347430555557</c:v>
                </c:pt>
                <c:pt idx="52">
                  <c:v>44615.35087962963</c:v>
                </c:pt>
                <c:pt idx="53">
                  <c:v>44615.354351851849</c:v>
                </c:pt>
                <c:pt idx="54">
                  <c:v>44615.357847222222</c:v>
                </c:pt>
                <c:pt idx="55">
                  <c:v>44615.361319444448</c:v>
                </c:pt>
                <c:pt idx="56">
                  <c:v>44615.364768518521</c:v>
                </c:pt>
                <c:pt idx="57">
                  <c:v>44615.368263888886</c:v>
                </c:pt>
                <c:pt idx="58">
                  <c:v>44615.371724537035</c:v>
                </c:pt>
                <c:pt idx="59">
                  <c:v>44615.375254629631</c:v>
                </c:pt>
                <c:pt idx="60">
                  <c:v>44615.378668981481</c:v>
                </c:pt>
                <c:pt idx="61">
                  <c:v>44615.382141203707</c:v>
                </c:pt>
                <c:pt idx="62">
                  <c:v>44615.385625000003</c:v>
                </c:pt>
                <c:pt idx="63">
                  <c:v>44615.389074074075</c:v>
                </c:pt>
                <c:pt idx="64">
                  <c:v>44615.392569444448</c:v>
                </c:pt>
                <c:pt idx="65">
                  <c:v>44615.396018518521</c:v>
                </c:pt>
                <c:pt idx="66">
                  <c:v>44615.399513888886</c:v>
                </c:pt>
                <c:pt idx="67">
                  <c:v>44615.402962962966</c:v>
                </c:pt>
                <c:pt idx="68">
                  <c:v>44615.406435185185</c:v>
                </c:pt>
                <c:pt idx="69">
                  <c:v>44615.409918981481</c:v>
                </c:pt>
                <c:pt idx="70">
                  <c:v>44615.413368055553</c:v>
                </c:pt>
                <c:pt idx="71">
                  <c:v>44615.416898148149</c:v>
                </c:pt>
                <c:pt idx="72">
                  <c:v>44615.420358796298</c:v>
                </c:pt>
                <c:pt idx="73">
                  <c:v>44615.423807870371</c:v>
                </c:pt>
                <c:pt idx="74">
                  <c:v>44615.42728009259</c:v>
                </c:pt>
                <c:pt idx="75">
                  <c:v>44615.430752314816</c:v>
                </c:pt>
                <c:pt idx="76">
                  <c:v>44615.434212962966</c:v>
                </c:pt>
                <c:pt idx="77">
                  <c:v>44615.437673611108</c:v>
                </c:pt>
                <c:pt idx="78">
                  <c:v>44615.441180555557</c:v>
                </c:pt>
                <c:pt idx="79">
                  <c:v>44615.444664351853</c:v>
                </c:pt>
                <c:pt idx="80">
                  <c:v>44615.448136574072</c:v>
                </c:pt>
                <c:pt idx="81">
                  <c:v>44615.451597222222</c:v>
                </c:pt>
                <c:pt idx="82">
                  <c:v>44615.455092592594</c:v>
                </c:pt>
                <c:pt idx="83">
                  <c:v>44615.458611111113</c:v>
                </c:pt>
                <c:pt idx="84">
                  <c:v>44615.462025462963</c:v>
                </c:pt>
                <c:pt idx="85">
                  <c:v>44615.465462962966</c:v>
                </c:pt>
                <c:pt idx="86">
                  <c:v>44615.468981481485</c:v>
                </c:pt>
                <c:pt idx="87">
                  <c:v>44615.472430555557</c:v>
                </c:pt>
                <c:pt idx="88">
                  <c:v>44615.475891203707</c:v>
                </c:pt>
                <c:pt idx="89">
                  <c:v>44615.479363425926</c:v>
                </c:pt>
                <c:pt idx="90">
                  <c:v>44615.482858796298</c:v>
                </c:pt>
                <c:pt idx="91">
                  <c:v>44615.486319444448</c:v>
                </c:pt>
                <c:pt idx="92">
                  <c:v>44615.489768518521</c:v>
                </c:pt>
                <c:pt idx="93">
                  <c:v>44615.493263888886</c:v>
                </c:pt>
                <c:pt idx="94">
                  <c:v>44615.496736111112</c:v>
                </c:pt>
                <c:pt idx="95">
                  <c:v>44615.500289351854</c:v>
                </c:pt>
                <c:pt idx="96">
                  <c:v>44615.503703703704</c:v>
                </c:pt>
                <c:pt idx="97">
                  <c:v>44615.507141203707</c:v>
                </c:pt>
                <c:pt idx="98">
                  <c:v>44615.510636574072</c:v>
                </c:pt>
                <c:pt idx="99">
                  <c:v>44615.514143518521</c:v>
                </c:pt>
                <c:pt idx="100">
                  <c:v>44615.517581018517</c:v>
                </c:pt>
                <c:pt idx="101">
                  <c:v>44615.521064814813</c:v>
                </c:pt>
                <c:pt idx="102">
                  <c:v>44615.524548611109</c:v>
                </c:pt>
                <c:pt idx="103">
                  <c:v>44615.527997685182</c:v>
                </c:pt>
                <c:pt idx="104">
                  <c:v>44615.531458333331</c:v>
                </c:pt>
                <c:pt idx="105">
                  <c:v>44615.534953703704</c:v>
                </c:pt>
                <c:pt idx="106">
                  <c:v>44615.538414351853</c:v>
                </c:pt>
                <c:pt idx="107">
                  <c:v>44615.541909722226</c:v>
                </c:pt>
                <c:pt idx="108">
                  <c:v>44615.545370370368</c:v>
                </c:pt>
                <c:pt idx="109">
                  <c:v>44615.54886574074</c:v>
                </c:pt>
                <c:pt idx="110">
                  <c:v>44615.552314814813</c:v>
                </c:pt>
                <c:pt idx="111">
                  <c:v>44615.555763888886</c:v>
                </c:pt>
                <c:pt idx="112">
                  <c:v>44615.559282407405</c:v>
                </c:pt>
                <c:pt idx="113">
                  <c:v>44615.562696759262</c:v>
                </c:pt>
                <c:pt idx="114">
                  <c:v>44615.566192129627</c:v>
                </c:pt>
                <c:pt idx="115">
                  <c:v>44615.56962962963</c:v>
                </c:pt>
                <c:pt idx="116">
                  <c:v>44615.573125000003</c:v>
                </c:pt>
                <c:pt idx="117">
                  <c:v>44615.576585648145</c:v>
                </c:pt>
                <c:pt idx="118">
                  <c:v>44615.580057870371</c:v>
                </c:pt>
                <c:pt idx="119">
                  <c:v>44615.583599537036</c:v>
                </c:pt>
                <c:pt idx="120">
                  <c:v>44615.587025462963</c:v>
                </c:pt>
                <c:pt idx="121">
                  <c:v>44615.590486111112</c:v>
                </c:pt>
                <c:pt idx="122">
                  <c:v>44615.593946759262</c:v>
                </c:pt>
                <c:pt idx="123">
                  <c:v>44615.597453703704</c:v>
                </c:pt>
                <c:pt idx="124">
                  <c:v>44615.60087962963</c:v>
                </c:pt>
                <c:pt idx="125">
                  <c:v>44615.604386574072</c:v>
                </c:pt>
                <c:pt idx="126">
                  <c:v>44615.607858796298</c:v>
                </c:pt>
                <c:pt idx="127">
                  <c:v>44615.611331018517</c:v>
                </c:pt>
                <c:pt idx="128">
                  <c:v>44615.614791666667</c:v>
                </c:pt>
                <c:pt idx="129">
                  <c:v>44615.618263888886</c:v>
                </c:pt>
                <c:pt idx="130">
                  <c:v>44615.621736111112</c:v>
                </c:pt>
                <c:pt idx="131">
                  <c:v>44615.625289351854</c:v>
                </c:pt>
                <c:pt idx="132">
                  <c:v>44615.62871527778</c:v>
                </c:pt>
                <c:pt idx="133">
                  <c:v>44615.632164351853</c:v>
                </c:pt>
                <c:pt idx="134">
                  <c:v>44615.635613425926</c:v>
                </c:pt>
                <c:pt idx="135">
                  <c:v>44615.639131944445</c:v>
                </c:pt>
                <c:pt idx="136">
                  <c:v>44615.642604166664</c:v>
                </c:pt>
                <c:pt idx="137">
                  <c:v>44615.646053240744</c:v>
                </c:pt>
                <c:pt idx="138">
                  <c:v>44615.649537037039</c:v>
                </c:pt>
                <c:pt idx="139">
                  <c:v>44615.652986111112</c:v>
                </c:pt>
                <c:pt idx="140">
                  <c:v>44615.656458333331</c:v>
                </c:pt>
                <c:pt idx="141">
                  <c:v>44615.659942129627</c:v>
                </c:pt>
                <c:pt idx="142">
                  <c:v>44615.663414351853</c:v>
                </c:pt>
                <c:pt idx="143">
                  <c:v>44615.667060185187</c:v>
                </c:pt>
                <c:pt idx="144">
                  <c:v>44615.670393518521</c:v>
                </c:pt>
                <c:pt idx="145">
                  <c:v>44615.673842592594</c:v>
                </c:pt>
                <c:pt idx="146">
                  <c:v>44615.67732638889</c:v>
                </c:pt>
                <c:pt idx="147">
                  <c:v>44615.680810185186</c:v>
                </c:pt>
                <c:pt idx="148">
                  <c:v>44615.684270833335</c:v>
                </c:pt>
                <c:pt idx="149">
                  <c:v>44615.6877662037</c:v>
                </c:pt>
                <c:pt idx="150">
                  <c:v>44615.69121527778</c:v>
                </c:pt>
                <c:pt idx="151">
                  <c:v>44615.694664351853</c:v>
                </c:pt>
                <c:pt idx="152">
                  <c:v>44615.698136574072</c:v>
                </c:pt>
                <c:pt idx="153">
                  <c:v>44615.701597222222</c:v>
                </c:pt>
                <c:pt idx="154">
                  <c:v>44615.705104166664</c:v>
                </c:pt>
                <c:pt idx="155">
                  <c:v>44615.708634259259</c:v>
                </c:pt>
                <c:pt idx="156">
                  <c:v>44615.712094907409</c:v>
                </c:pt>
                <c:pt idx="157">
                  <c:v>44615.715543981481</c:v>
                </c:pt>
                <c:pt idx="158">
                  <c:v>44615.719004629631</c:v>
                </c:pt>
                <c:pt idx="159">
                  <c:v>44615.72246527778</c:v>
                </c:pt>
                <c:pt idx="160">
                  <c:v>44615.725925925923</c:v>
                </c:pt>
                <c:pt idx="161">
                  <c:v>44615.729421296295</c:v>
                </c:pt>
                <c:pt idx="162">
                  <c:v>44615.732881944445</c:v>
                </c:pt>
                <c:pt idx="163">
                  <c:v>44615.736331018517</c:v>
                </c:pt>
                <c:pt idx="164">
                  <c:v>44615.739814814813</c:v>
                </c:pt>
                <c:pt idx="165">
                  <c:v>44615.743252314816</c:v>
                </c:pt>
                <c:pt idx="166">
                  <c:v>44615.746759259258</c:v>
                </c:pt>
                <c:pt idx="167">
                  <c:v>44615.7502662037</c:v>
                </c:pt>
                <c:pt idx="168">
                  <c:v>44615.753692129627</c:v>
                </c:pt>
                <c:pt idx="169">
                  <c:v>44615.757175925923</c:v>
                </c:pt>
                <c:pt idx="170">
                  <c:v>44615.760648148149</c:v>
                </c:pt>
                <c:pt idx="171">
                  <c:v>44615.764120370368</c:v>
                </c:pt>
                <c:pt idx="172">
                  <c:v>44615.767581018517</c:v>
                </c:pt>
                <c:pt idx="173">
                  <c:v>44615.771064814813</c:v>
                </c:pt>
                <c:pt idx="174">
                  <c:v>44615.774537037039</c:v>
                </c:pt>
                <c:pt idx="175">
                  <c:v>44615.777997685182</c:v>
                </c:pt>
                <c:pt idx="176">
                  <c:v>44615.781481481485</c:v>
                </c:pt>
                <c:pt idx="177">
                  <c:v>44615.784930555557</c:v>
                </c:pt>
                <c:pt idx="178">
                  <c:v>44615.788414351853</c:v>
                </c:pt>
                <c:pt idx="179">
                  <c:v>44615.791967592595</c:v>
                </c:pt>
                <c:pt idx="180">
                  <c:v>44615.795381944445</c:v>
                </c:pt>
                <c:pt idx="181">
                  <c:v>44615.798819444448</c:v>
                </c:pt>
                <c:pt idx="182">
                  <c:v>44615.802314814813</c:v>
                </c:pt>
                <c:pt idx="183">
                  <c:v>44615.805763888886</c:v>
                </c:pt>
                <c:pt idx="184">
                  <c:v>44615.809247685182</c:v>
                </c:pt>
                <c:pt idx="185">
                  <c:v>44615.812731481485</c:v>
                </c:pt>
                <c:pt idx="186">
                  <c:v>44615.816180555557</c:v>
                </c:pt>
                <c:pt idx="187">
                  <c:v>44615.819664351853</c:v>
                </c:pt>
                <c:pt idx="188">
                  <c:v>44615.823148148149</c:v>
                </c:pt>
                <c:pt idx="189">
                  <c:v>44615.826620370368</c:v>
                </c:pt>
                <c:pt idx="190">
                  <c:v>44615.830081018517</c:v>
                </c:pt>
                <c:pt idx="191">
                  <c:v>44615.833657407406</c:v>
                </c:pt>
                <c:pt idx="192">
                  <c:v>44615.837060185186</c:v>
                </c:pt>
                <c:pt idx="193">
                  <c:v>44615.840497685182</c:v>
                </c:pt>
                <c:pt idx="194">
                  <c:v>44615.844004629631</c:v>
                </c:pt>
                <c:pt idx="195">
                  <c:v>44615.847453703704</c:v>
                </c:pt>
                <c:pt idx="196">
                  <c:v>44615.850891203707</c:v>
                </c:pt>
                <c:pt idx="197">
                  <c:v>44615.854351851849</c:v>
                </c:pt>
                <c:pt idx="198">
                  <c:v>44615.857881944445</c:v>
                </c:pt>
                <c:pt idx="199">
                  <c:v>44615.861307870371</c:v>
                </c:pt>
                <c:pt idx="200">
                  <c:v>44615.864803240744</c:v>
                </c:pt>
                <c:pt idx="201">
                  <c:v>44615.868263888886</c:v>
                </c:pt>
                <c:pt idx="202">
                  <c:v>44615.871759259258</c:v>
                </c:pt>
                <c:pt idx="203">
                  <c:v>44615.875277777777</c:v>
                </c:pt>
                <c:pt idx="204">
                  <c:v>44615.87872685185</c:v>
                </c:pt>
                <c:pt idx="205">
                  <c:v>44615.882152777776</c:v>
                </c:pt>
                <c:pt idx="206">
                  <c:v>44615.885613425926</c:v>
                </c:pt>
                <c:pt idx="207">
                  <c:v>44615.889097222222</c:v>
                </c:pt>
                <c:pt idx="208">
                  <c:v>44615.892569444448</c:v>
                </c:pt>
                <c:pt idx="209">
                  <c:v>44615.896041666667</c:v>
                </c:pt>
                <c:pt idx="210">
                  <c:v>44615.899513888886</c:v>
                </c:pt>
                <c:pt idx="211">
                  <c:v>44615.903009259258</c:v>
                </c:pt>
                <c:pt idx="212">
                  <c:v>44615.906458333331</c:v>
                </c:pt>
                <c:pt idx="213">
                  <c:v>44615.909942129627</c:v>
                </c:pt>
                <c:pt idx="214">
                  <c:v>44615.913402777776</c:v>
                </c:pt>
                <c:pt idx="215">
                  <c:v>44615.916944444441</c:v>
                </c:pt>
                <c:pt idx="216">
                  <c:v>44615.920381944445</c:v>
                </c:pt>
                <c:pt idx="217">
                  <c:v>44615.923819444448</c:v>
                </c:pt>
                <c:pt idx="218">
                  <c:v>44615.927303240744</c:v>
                </c:pt>
                <c:pt idx="219">
                  <c:v>44615.930787037039</c:v>
                </c:pt>
                <c:pt idx="220">
                  <c:v>44615.934212962966</c:v>
                </c:pt>
                <c:pt idx="221">
                  <c:v>44615.937719907408</c:v>
                </c:pt>
                <c:pt idx="222">
                  <c:v>44615.94121527778</c:v>
                </c:pt>
                <c:pt idx="223">
                  <c:v>44615.944641203707</c:v>
                </c:pt>
                <c:pt idx="224">
                  <c:v>44615.948113425926</c:v>
                </c:pt>
                <c:pt idx="225">
                  <c:v>44615.951620370368</c:v>
                </c:pt>
                <c:pt idx="226">
                  <c:v>44615.955069444448</c:v>
                </c:pt>
                <c:pt idx="227">
                  <c:v>44615.958599537036</c:v>
                </c:pt>
                <c:pt idx="228">
                  <c:v>44615.962048611109</c:v>
                </c:pt>
                <c:pt idx="229">
                  <c:v>44615.965520833335</c:v>
                </c:pt>
                <c:pt idx="230">
                  <c:v>44615.968969907408</c:v>
                </c:pt>
                <c:pt idx="231">
                  <c:v>44615.972430555557</c:v>
                </c:pt>
                <c:pt idx="232">
                  <c:v>44615.975902777776</c:v>
                </c:pt>
                <c:pt idx="233">
                  <c:v>44615.979386574072</c:v>
                </c:pt>
                <c:pt idx="234">
                  <c:v>44615.982858796298</c:v>
                </c:pt>
                <c:pt idx="235">
                  <c:v>44615.986319444448</c:v>
                </c:pt>
                <c:pt idx="236">
                  <c:v>44615.98978009259</c:v>
                </c:pt>
                <c:pt idx="237">
                  <c:v>44615.993252314816</c:v>
                </c:pt>
                <c:pt idx="238">
                  <c:v>44615.996736111112</c:v>
                </c:pt>
                <c:pt idx="239">
                  <c:v>44616.000289351854</c:v>
                </c:pt>
                <c:pt idx="240">
                  <c:v>44616.003703703704</c:v>
                </c:pt>
                <c:pt idx="241">
                  <c:v>44616.007141203707</c:v>
                </c:pt>
                <c:pt idx="242">
                  <c:v>44616.010613425926</c:v>
                </c:pt>
                <c:pt idx="243">
                  <c:v>44616.014085648145</c:v>
                </c:pt>
                <c:pt idx="244">
                  <c:v>44616.017557870371</c:v>
                </c:pt>
                <c:pt idx="245">
                  <c:v>44616.021053240744</c:v>
                </c:pt>
                <c:pt idx="246">
                  <c:v>44616.024513888886</c:v>
                </c:pt>
                <c:pt idx="247">
                  <c:v>44616.028009259258</c:v>
                </c:pt>
                <c:pt idx="248">
                  <c:v>44616.031446759262</c:v>
                </c:pt>
                <c:pt idx="249">
                  <c:v>44616.034930555557</c:v>
                </c:pt>
                <c:pt idx="250">
                  <c:v>44616.038402777776</c:v>
                </c:pt>
                <c:pt idx="251">
                  <c:v>44616.041898148149</c:v>
                </c:pt>
                <c:pt idx="252">
                  <c:v>44616.045393518521</c:v>
                </c:pt>
                <c:pt idx="253">
                  <c:v>44616.048831018517</c:v>
                </c:pt>
                <c:pt idx="254">
                  <c:v>44616.052314814813</c:v>
                </c:pt>
                <c:pt idx="255">
                  <c:v>44616.055752314816</c:v>
                </c:pt>
                <c:pt idx="256">
                  <c:v>44616.059224537035</c:v>
                </c:pt>
                <c:pt idx="257">
                  <c:v>44616.062696759262</c:v>
                </c:pt>
                <c:pt idx="258">
                  <c:v>44616.066180555557</c:v>
                </c:pt>
                <c:pt idx="259">
                  <c:v>44616.069652777776</c:v>
                </c:pt>
                <c:pt idx="260">
                  <c:v>44616.073125000003</c:v>
                </c:pt>
                <c:pt idx="261">
                  <c:v>44616.076574074075</c:v>
                </c:pt>
                <c:pt idx="262">
                  <c:v>44616.080057870371</c:v>
                </c:pt>
                <c:pt idx="263">
                  <c:v>44616.083599537036</c:v>
                </c:pt>
                <c:pt idx="264">
                  <c:v>44616.087013888886</c:v>
                </c:pt>
                <c:pt idx="265">
                  <c:v>44616.090532407405</c:v>
                </c:pt>
                <c:pt idx="266">
                  <c:v>44616.093958333331</c:v>
                </c:pt>
                <c:pt idx="267">
                  <c:v>44616.097442129627</c:v>
                </c:pt>
                <c:pt idx="268">
                  <c:v>44616.100891203707</c:v>
                </c:pt>
                <c:pt idx="269">
                  <c:v>44616.104375000003</c:v>
                </c:pt>
                <c:pt idx="270">
                  <c:v>44616.107847222222</c:v>
                </c:pt>
                <c:pt idx="271">
                  <c:v>44616.111319444448</c:v>
                </c:pt>
                <c:pt idx="272">
                  <c:v>44616.11478009259</c:v>
                </c:pt>
                <c:pt idx="273">
                  <c:v>44616.118263888886</c:v>
                </c:pt>
                <c:pt idx="274">
                  <c:v>44616.121736111112</c:v>
                </c:pt>
                <c:pt idx="275">
                  <c:v>44616.125243055554</c:v>
                </c:pt>
                <c:pt idx="276">
                  <c:v>44616.128680555557</c:v>
                </c:pt>
                <c:pt idx="277">
                  <c:v>44616.132152777776</c:v>
                </c:pt>
                <c:pt idx="278">
                  <c:v>44616.135625000003</c:v>
                </c:pt>
                <c:pt idx="279">
                  <c:v>44616.139108796298</c:v>
                </c:pt>
                <c:pt idx="280">
                  <c:v>44616.142557870371</c:v>
                </c:pt>
                <c:pt idx="281">
                  <c:v>44616.146018518521</c:v>
                </c:pt>
                <c:pt idx="282">
                  <c:v>44616.149548611109</c:v>
                </c:pt>
                <c:pt idx="283">
                  <c:v>44616.152986111112</c:v>
                </c:pt>
                <c:pt idx="284">
                  <c:v>44616.156458333331</c:v>
                </c:pt>
                <c:pt idx="285">
                  <c:v>44616.159953703704</c:v>
                </c:pt>
                <c:pt idx="286">
                  <c:v>44616.163391203707</c:v>
                </c:pt>
                <c:pt idx="287">
                  <c:v>44616.166921296295</c:v>
                </c:pt>
                <c:pt idx="288">
                  <c:v>44616.170335648145</c:v>
                </c:pt>
                <c:pt idx="289">
                  <c:v>44616.173831018517</c:v>
                </c:pt>
                <c:pt idx="290">
                  <c:v>44616.177291666667</c:v>
                </c:pt>
                <c:pt idx="291">
                  <c:v>44616.180763888886</c:v>
                </c:pt>
                <c:pt idx="292">
                  <c:v>44616.184224537035</c:v>
                </c:pt>
                <c:pt idx="293">
                  <c:v>44616.187719907408</c:v>
                </c:pt>
                <c:pt idx="294">
                  <c:v>44616.191180555557</c:v>
                </c:pt>
                <c:pt idx="295">
                  <c:v>44616.194641203707</c:v>
                </c:pt>
                <c:pt idx="296">
                  <c:v>44616.198125000003</c:v>
                </c:pt>
                <c:pt idx="297">
                  <c:v>44616.201585648145</c:v>
                </c:pt>
                <c:pt idx="298">
                  <c:v>44616.205069444448</c:v>
                </c:pt>
                <c:pt idx="299">
                  <c:v>44616.208611111113</c:v>
                </c:pt>
                <c:pt idx="300">
                  <c:v>44616.212037037039</c:v>
                </c:pt>
                <c:pt idx="301">
                  <c:v>44616.215497685182</c:v>
                </c:pt>
                <c:pt idx="302">
                  <c:v>44616.218969907408</c:v>
                </c:pt>
                <c:pt idx="303">
                  <c:v>44616.222604166665</c:v>
                </c:pt>
                <c:pt idx="304">
                  <c:v>44616.225902777776</c:v>
                </c:pt>
                <c:pt idx="305">
                  <c:v>44616.229467592595</c:v>
                </c:pt>
                <c:pt idx="306">
                  <c:v>44616.232847222222</c:v>
                </c:pt>
                <c:pt idx="307">
                  <c:v>44616.236307870371</c:v>
                </c:pt>
                <c:pt idx="308">
                  <c:v>44616.239768518521</c:v>
                </c:pt>
                <c:pt idx="309">
                  <c:v>44616.243275462963</c:v>
                </c:pt>
                <c:pt idx="310">
                  <c:v>44616.246724537035</c:v>
                </c:pt>
                <c:pt idx="311">
                  <c:v>44616.2502662037</c:v>
                </c:pt>
                <c:pt idx="312">
                  <c:v>44616.253680555557</c:v>
                </c:pt>
                <c:pt idx="313">
                  <c:v>44616.257152777776</c:v>
                </c:pt>
                <c:pt idx="314">
                  <c:v>44616.260625000003</c:v>
                </c:pt>
                <c:pt idx="315">
                  <c:v>44616.264085648145</c:v>
                </c:pt>
                <c:pt idx="316">
                  <c:v>44616.267557870371</c:v>
                </c:pt>
                <c:pt idx="317">
                  <c:v>44616.27103009259</c:v>
                </c:pt>
                <c:pt idx="318">
                  <c:v>44616.274525462963</c:v>
                </c:pt>
                <c:pt idx="319">
                  <c:v>44616.277986111112</c:v>
                </c:pt>
                <c:pt idx="320">
                  <c:v>44616.281446759262</c:v>
                </c:pt>
                <c:pt idx="321">
                  <c:v>44616.284918981481</c:v>
                </c:pt>
                <c:pt idx="322">
                  <c:v>44616.288391203707</c:v>
                </c:pt>
                <c:pt idx="323">
                  <c:v>44616.291956018518</c:v>
                </c:pt>
                <c:pt idx="324">
                  <c:v>44616.295381944445</c:v>
                </c:pt>
                <c:pt idx="325">
                  <c:v>44616.298831018517</c:v>
                </c:pt>
                <c:pt idx="326">
                  <c:v>44616.302291666667</c:v>
                </c:pt>
                <c:pt idx="327">
                  <c:v>44616.305763888886</c:v>
                </c:pt>
                <c:pt idx="328">
                  <c:v>44616.309247685182</c:v>
                </c:pt>
                <c:pt idx="329">
                  <c:v>44616.312719907408</c:v>
                </c:pt>
                <c:pt idx="330">
                  <c:v>44616.316192129627</c:v>
                </c:pt>
                <c:pt idx="331">
                  <c:v>44616.319641203707</c:v>
                </c:pt>
                <c:pt idx="332">
                  <c:v>44616.323125000003</c:v>
                </c:pt>
                <c:pt idx="333">
                  <c:v>44616.326585648145</c:v>
                </c:pt>
                <c:pt idx="334">
                  <c:v>44616.330092592594</c:v>
                </c:pt>
                <c:pt idx="335">
                  <c:v>44616.333611111113</c:v>
                </c:pt>
                <c:pt idx="336">
                  <c:v>44616.337037037039</c:v>
                </c:pt>
                <c:pt idx="337">
                  <c:v>44616.340497685182</c:v>
                </c:pt>
                <c:pt idx="338">
                  <c:v>44616.343969907408</c:v>
                </c:pt>
                <c:pt idx="339">
                  <c:v>44616.347442129627</c:v>
                </c:pt>
                <c:pt idx="340">
                  <c:v>44616.350925925923</c:v>
                </c:pt>
                <c:pt idx="341">
                  <c:v>44616.354386574072</c:v>
                </c:pt>
                <c:pt idx="342">
                  <c:v>44616.357870370368</c:v>
                </c:pt>
                <c:pt idx="343">
                  <c:v>44616.361331018517</c:v>
                </c:pt>
                <c:pt idx="344">
                  <c:v>44616.364791666667</c:v>
                </c:pt>
                <c:pt idx="345">
                  <c:v>44616.368263888886</c:v>
                </c:pt>
                <c:pt idx="346">
                  <c:v>44616.371747685182</c:v>
                </c:pt>
                <c:pt idx="347">
                  <c:v>44616.3752662037</c:v>
                </c:pt>
                <c:pt idx="348">
                  <c:v>44616.37872685185</c:v>
                </c:pt>
                <c:pt idx="349">
                  <c:v>44616.382210648146</c:v>
                </c:pt>
                <c:pt idx="350">
                  <c:v>44616.385636574072</c:v>
                </c:pt>
                <c:pt idx="351">
                  <c:v>44616.389120370368</c:v>
                </c:pt>
                <c:pt idx="352">
                  <c:v>44616.392581018517</c:v>
                </c:pt>
                <c:pt idx="353">
                  <c:v>44616.396053240744</c:v>
                </c:pt>
                <c:pt idx="354">
                  <c:v>44616.399525462963</c:v>
                </c:pt>
                <c:pt idx="355">
                  <c:v>44616.403009259258</c:v>
                </c:pt>
                <c:pt idx="356">
                  <c:v>44616.406446759262</c:v>
                </c:pt>
                <c:pt idx="357">
                  <c:v>44616.409942129627</c:v>
                </c:pt>
                <c:pt idx="358">
                  <c:v>44616.413425925923</c:v>
                </c:pt>
                <c:pt idx="359">
                  <c:v>44616.416956018518</c:v>
                </c:pt>
                <c:pt idx="360">
                  <c:v>44616.420393518521</c:v>
                </c:pt>
                <c:pt idx="361">
                  <c:v>44616.423854166664</c:v>
                </c:pt>
                <c:pt idx="362">
                  <c:v>44616.427337962959</c:v>
                </c:pt>
                <c:pt idx="363">
                  <c:v>44616.430775462963</c:v>
                </c:pt>
                <c:pt idx="364">
                  <c:v>44616.434247685182</c:v>
                </c:pt>
                <c:pt idx="365">
                  <c:v>44616.437731481485</c:v>
                </c:pt>
                <c:pt idx="366">
                  <c:v>44616.441192129627</c:v>
                </c:pt>
                <c:pt idx="367">
                  <c:v>44616.444675925923</c:v>
                </c:pt>
                <c:pt idx="368">
                  <c:v>44616.448136574072</c:v>
                </c:pt>
                <c:pt idx="369">
                  <c:v>44616.451608796298</c:v>
                </c:pt>
                <c:pt idx="370">
                  <c:v>44616.455081018517</c:v>
                </c:pt>
                <c:pt idx="371">
                  <c:v>44616.458657407406</c:v>
                </c:pt>
                <c:pt idx="372">
                  <c:v>44616.462060185186</c:v>
                </c:pt>
                <c:pt idx="373">
                  <c:v>44616.465497685182</c:v>
                </c:pt>
                <c:pt idx="374">
                  <c:v>44616.468981481485</c:v>
                </c:pt>
                <c:pt idx="375">
                  <c:v>44616.472453703704</c:v>
                </c:pt>
                <c:pt idx="376">
                  <c:v>44616.475902777776</c:v>
                </c:pt>
                <c:pt idx="377">
                  <c:v>44616.479398148149</c:v>
                </c:pt>
                <c:pt idx="378">
                  <c:v>44616.482847222222</c:v>
                </c:pt>
                <c:pt idx="379">
                  <c:v>44616.486331018517</c:v>
                </c:pt>
                <c:pt idx="380">
                  <c:v>44616.489803240744</c:v>
                </c:pt>
                <c:pt idx="381">
                  <c:v>44616.493275462963</c:v>
                </c:pt>
                <c:pt idx="382">
                  <c:v>44616.496736111112</c:v>
                </c:pt>
                <c:pt idx="383">
                  <c:v>44616.500289351854</c:v>
                </c:pt>
              </c:numCache>
            </c:numRef>
          </c:xVal>
          <c:yVal>
            <c:numRef>
              <c:f>Sheet4!$E$2:$E$385</c:f>
              <c:numCache>
                <c:formatCode>_(* #,##0_);_(* \(#,##0\);_(* "-"??_);_(@_)</c:formatCode>
                <c:ptCount val="384"/>
                <c:pt idx="0">
                  <c:v>3276</c:v>
                </c:pt>
                <c:pt idx="1">
                  <c:v>3276</c:v>
                </c:pt>
                <c:pt idx="2">
                  <c:v>3276</c:v>
                </c:pt>
                <c:pt idx="3">
                  <c:v>3276</c:v>
                </c:pt>
                <c:pt idx="4">
                  <c:v>3276</c:v>
                </c:pt>
                <c:pt idx="5">
                  <c:v>3276</c:v>
                </c:pt>
                <c:pt idx="6">
                  <c:v>3276</c:v>
                </c:pt>
                <c:pt idx="7">
                  <c:v>3276</c:v>
                </c:pt>
                <c:pt idx="8">
                  <c:v>3276</c:v>
                </c:pt>
                <c:pt idx="9">
                  <c:v>3276</c:v>
                </c:pt>
                <c:pt idx="10">
                  <c:v>3276</c:v>
                </c:pt>
                <c:pt idx="11">
                  <c:v>3276</c:v>
                </c:pt>
                <c:pt idx="12">
                  <c:v>5229.5</c:v>
                </c:pt>
                <c:pt idx="13">
                  <c:v>5229.5</c:v>
                </c:pt>
                <c:pt idx="14">
                  <c:v>5229.5</c:v>
                </c:pt>
                <c:pt idx="15">
                  <c:v>5229.5</c:v>
                </c:pt>
                <c:pt idx="16">
                  <c:v>5229.5</c:v>
                </c:pt>
                <c:pt idx="17">
                  <c:v>5229.5</c:v>
                </c:pt>
                <c:pt idx="18">
                  <c:v>5229.5</c:v>
                </c:pt>
                <c:pt idx="19">
                  <c:v>5229.5</c:v>
                </c:pt>
                <c:pt idx="20">
                  <c:v>5229.5</c:v>
                </c:pt>
                <c:pt idx="21">
                  <c:v>5229.5</c:v>
                </c:pt>
                <c:pt idx="22">
                  <c:v>5229.5</c:v>
                </c:pt>
                <c:pt idx="23">
                  <c:v>5229.5</c:v>
                </c:pt>
                <c:pt idx="24">
                  <c:v>3711.5</c:v>
                </c:pt>
                <c:pt idx="25">
                  <c:v>3711.5</c:v>
                </c:pt>
                <c:pt idx="26">
                  <c:v>3711.5</c:v>
                </c:pt>
                <c:pt idx="27">
                  <c:v>3711.5</c:v>
                </c:pt>
                <c:pt idx="28">
                  <c:v>3711.5</c:v>
                </c:pt>
                <c:pt idx="29">
                  <c:v>3711.5</c:v>
                </c:pt>
                <c:pt idx="30">
                  <c:v>3711.5</c:v>
                </c:pt>
                <c:pt idx="31">
                  <c:v>3711.5</c:v>
                </c:pt>
                <c:pt idx="32">
                  <c:v>3711.5</c:v>
                </c:pt>
                <c:pt idx="33">
                  <c:v>3711.5</c:v>
                </c:pt>
                <c:pt idx="34">
                  <c:v>3711.5</c:v>
                </c:pt>
                <c:pt idx="35">
                  <c:v>3711.5</c:v>
                </c:pt>
                <c:pt idx="36">
                  <c:v>4349.5</c:v>
                </c:pt>
                <c:pt idx="37">
                  <c:v>4349.5</c:v>
                </c:pt>
                <c:pt idx="38">
                  <c:v>4349.5</c:v>
                </c:pt>
                <c:pt idx="39">
                  <c:v>4349.5</c:v>
                </c:pt>
                <c:pt idx="40">
                  <c:v>4349.5</c:v>
                </c:pt>
                <c:pt idx="41">
                  <c:v>4349.5</c:v>
                </c:pt>
                <c:pt idx="42">
                  <c:v>4349.5</c:v>
                </c:pt>
                <c:pt idx="43">
                  <c:v>4349.5</c:v>
                </c:pt>
                <c:pt idx="44">
                  <c:v>4349.5</c:v>
                </c:pt>
                <c:pt idx="45">
                  <c:v>4349.5</c:v>
                </c:pt>
                <c:pt idx="46">
                  <c:v>4349.5</c:v>
                </c:pt>
                <c:pt idx="47">
                  <c:v>4349.5</c:v>
                </c:pt>
                <c:pt idx="48">
                  <c:v>5276.5</c:v>
                </c:pt>
                <c:pt idx="49">
                  <c:v>5276.5</c:v>
                </c:pt>
                <c:pt idx="50">
                  <c:v>5276.5</c:v>
                </c:pt>
                <c:pt idx="51">
                  <c:v>5276.5</c:v>
                </c:pt>
                <c:pt idx="52">
                  <c:v>5276.5</c:v>
                </c:pt>
                <c:pt idx="53">
                  <c:v>5276.5</c:v>
                </c:pt>
                <c:pt idx="54">
                  <c:v>5276.5</c:v>
                </c:pt>
                <c:pt idx="55">
                  <c:v>5276.5</c:v>
                </c:pt>
                <c:pt idx="56">
                  <c:v>5276.5</c:v>
                </c:pt>
                <c:pt idx="57">
                  <c:v>5276.5</c:v>
                </c:pt>
                <c:pt idx="58">
                  <c:v>5276.5</c:v>
                </c:pt>
                <c:pt idx="59">
                  <c:v>5276.5</c:v>
                </c:pt>
                <c:pt idx="60">
                  <c:v>4764.5</c:v>
                </c:pt>
                <c:pt idx="61">
                  <c:v>4764.5</c:v>
                </c:pt>
                <c:pt idx="62">
                  <c:v>4764.5</c:v>
                </c:pt>
                <c:pt idx="63">
                  <c:v>4764.5</c:v>
                </c:pt>
                <c:pt idx="64">
                  <c:v>4764.5</c:v>
                </c:pt>
                <c:pt idx="65">
                  <c:v>4764.5</c:v>
                </c:pt>
                <c:pt idx="66">
                  <c:v>4764.5</c:v>
                </c:pt>
                <c:pt idx="67">
                  <c:v>4764.5</c:v>
                </c:pt>
                <c:pt idx="68">
                  <c:v>4764.5</c:v>
                </c:pt>
                <c:pt idx="69">
                  <c:v>4764.5</c:v>
                </c:pt>
                <c:pt idx="70">
                  <c:v>4764.5</c:v>
                </c:pt>
                <c:pt idx="71">
                  <c:v>4764.5</c:v>
                </c:pt>
                <c:pt idx="72">
                  <c:v>4764.5</c:v>
                </c:pt>
                <c:pt idx="73">
                  <c:v>4764.5</c:v>
                </c:pt>
                <c:pt idx="74">
                  <c:v>4764.5</c:v>
                </c:pt>
                <c:pt idx="75">
                  <c:v>4764.5</c:v>
                </c:pt>
                <c:pt idx="76">
                  <c:v>4764.5</c:v>
                </c:pt>
                <c:pt idx="77">
                  <c:v>4764.5</c:v>
                </c:pt>
                <c:pt idx="78">
                  <c:v>4764.5</c:v>
                </c:pt>
                <c:pt idx="79">
                  <c:v>4764.5</c:v>
                </c:pt>
                <c:pt idx="80">
                  <c:v>4764.5</c:v>
                </c:pt>
                <c:pt idx="81">
                  <c:v>4764.5</c:v>
                </c:pt>
                <c:pt idx="82">
                  <c:v>4764.5</c:v>
                </c:pt>
                <c:pt idx="83">
                  <c:v>4764.5</c:v>
                </c:pt>
                <c:pt idx="84">
                  <c:v>4764.5</c:v>
                </c:pt>
                <c:pt idx="85">
                  <c:v>4764.5</c:v>
                </c:pt>
                <c:pt idx="86">
                  <c:v>4764.5</c:v>
                </c:pt>
                <c:pt idx="87">
                  <c:v>4764.5</c:v>
                </c:pt>
                <c:pt idx="88">
                  <c:v>4764.5</c:v>
                </c:pt>
                <c:pt idx="89">
                  <c:v>4764.5</c:v>
                </c:pt>
                <c:pt idx="90">
                  <c:v>4764.5</c:v>
                </c:pt>
                <c:pt idx="91">
                  <c:v>4764.5</c:v>
                </c:pt>
                <c:pt idx="92">
                  <c:v>4764.5</c:v>
                </c:pt>
                <c:pt idx="93">
                  <c:v>4764.5</c:v>
                </c:pt>
                <c:pt idx="94">
                  <c:v>4764.5</c:v>
                </c:pt>
                <c:pt idx="95">
                  <c:v>4764.5</c:v>
                </c:pt>
                <c:pt idx="96">
                  <c:v>4764.5</c:v>
                </c:pt>
                <c:pt idx="97">
                  <c:v>4764.5</c:v>
                </c:pt>
                <c:pt idx="98">
                  <c:v>4764.5</c:v>
                </c:pt>
                <c:pt idx="99">
                  <c:v>4764.5</c:v>
                </c:pt>
                <c:pt idx="100">
                  <c:v>4764.5</c:v>
                </c:pt>
                <c:pt idx="101">
                  <c:v>4764.5</c:v>
                </c:pt>
                <c:pt idx="102">
                  <c:v>4764.5</c:v>
                </c:pt>
                <c:pt idx="103">
                  <c:v>4764.5</c:v>
                </c:pt>
                <c:pt idx="104">
                  <c:v>4764.5</c:v>
                </c:pt>
                <c:pt idx="105">
                  <c:v>4764.5</c:v>
                </c:pt>
                <c:pt idx="106">
                  <c:v>4764.5</c:v>
                </c:pt>
                <c:pt idx="107">
                  <c:v>4764.5</c:v>
                </c:pt>
                <c:pt idx="108">
                  <c:v>3637.5</c:v>
                </c:pt>
                <c:pt idx="109">
                  <c:v>3637.5</c:v>
                </c:pt>
                <c:pt idx="110">
                  <c:v>3637.5</c:v>
                </c:pt>
                <c:pt idx="111">
                  <c:v>3637.5</c:v>
                </c:pt>
                <c:pt idx="112">
                  <c:v>3637.5</c:v>
                </c:pt>
                <c:pt idx="113">
                  <c:v>3637.5</c:v>
                </c:pt>
                <c:pt idx="114">
                  <c:v>3637.5</c:v>
                </c:pt>
                <c:pt idx="115">
                  <c:v>3637.5</c:v>
                </c:pt>
                <c:pt idx="116">
                  <c:v>3637.5</c:v>
                </c:pt>
                <c:pt idx="117">
                  <c:v>3637.5</c:v>
                </c:pt>
                <c:pt idx="118">
                  <c:v>3637.5</c:v>
                </c:pt>
                <c:pt idx="119">
                  <c:v>3637.5</c:v>
                </c:pt>
                <c:pt idx="120">
                  <c:v>3057.5</c:v>
                </c:pt>
                <c:pt idx="121">
                  <c:v>3057.5</c:v>
                </c:pt>
                <c:pt idx="122">
                  <c:v>3057.5</c:v>
                </c:pt>
                <c:pt idx="123">
                  <c:v>3057.5</c:v>
                </c:pt>
                <c:pt idx="124">
                  <c:v>3057.5</c:v>
                </c:pt>
                <c:pt idx="125">
                  <c:v>3057.5</c:v>
                </c:pt>
                <c:pt idx="126">
                  <c:v>3057.5</c:v>
                </c:pt>
                <c:pt idx="127">
                  <c:v>3057.5</c:v>
                </c:pt>
                <c:pt idx="128">
                  <c:v>3057.5</c:v>
                </c:pt>
                <c:pt idx="129">
                  <c:v>3057.5</c:v>
                </c:pt>
                <c:pt idx="130">
                  <c:v>3057.5</c:v>
                </c:pt>
                <c:pt idx="131">
                  <c:v>3057.5</c:v>
                </c:pt>
                <c:pt idx="132">
                  <c:v>3057.5</c:v>
                </c:pt>
                <c:pt idx="133">
                  <c:v>3057.5</c:v>
                </c:pt>
                <c:pt idx="134">
                  <c:v>3057.5</c:v>
                </c:pt>
                <c:pt idx="135">
                  <c:v>3057.5</c:v>
                </c:pt>
                <c:pt idx="136">
                  <c:v>3057.5</c:v>
                </c:pt>
                <c:pt idx="137">
                  <c:v>3057.5</c:v>
                </c:pt>
                <c:pt idx="138">
                  <c:v>3057.5</c:v>
                </c:pt>
                <c:pt idx="139">
                  <c:v>3057.5</c:v>
                </c:pt>
                <c:pt idx="140">
                  <c:v>3057.5</c:v>
                </c:pt>
                <c:pt idx="141">
                  <c:v>3057.5</c:v>
                </c:pt>
                <c:pt idx="142">
                  <c:v>3057.5</c:v>
                </c:pt>
                <c:pt idx="143">
                  <c:v>3057.5</c:v>
                </c:pt>
                <c:pt idx="144">
                  <c:v>3238.5</c:v>
                </c:pt>
                <c:pt idx="145">
                  <c:v>3238.5</c:v>
                </c:pt>
                <c:pt idx="146">
                  <c:v>3238.5</c:v>
                </c:pt>
                <c:pt idx="147">
                  <c:v>3238.5</c:v>
                </c:pt>
                <c:pt idx="148">
                  <c:v>3238.5</c:v>
                </c:pt>
                <c:pt idx="149">
                  <c:v>3238.5</c:v>
                </c:pt>
                <c:pt idx="150">
                  <c:v>3238.5</c:v>
                </c:pt>
                <c:pt idx="151">
                  <c:v>3238.5</c:v>
                </c:pt>
                <c:pt idx="152">
                  <c:v>3238.5</c:v>
                </c:pt>
                <c:pt idx="153">
                  <c:v>3238.5</c:v>
                </c:pt>
                <c:pt idx="154">
                  <c:v>3238.5</c:v>
                </c:pt>
                <c:pt idx="155">
                  <c:v>3238.5</c:v>
                </c:pt>
                <c:pt idx="156">
                  <c:v>3784.5</c:v>
                </c:pt>
                <c:pt idx="157">
                  <c:v>3784.5</c:v>
                </c:pt>
                <c:pt idx="158">
                  <c:v>3784.5</c:v>
                </c:pt>
                <c:pt idx="159">
                  <c:v>3784.5</c:v>
                </c:pt>
                <c:pt idx="160">
                  <c:v>3784.5</c:v>
                </c:pt>
                <c:pt idx="161">
                  <c:v>3784.5</c:v>
                </c:pt>
                <c:pt idx="162">
                  <c:v>3784.5</c:v>
                </c:pt>
                <c:pt idx="163">
                  <c:v>3784.5</c:v>
                </c:pt>
                <c:pt idx="164">
                  <c:v>3784.5</c:v>
                </c:pt>
                <c:pt idx="165">
                  <c:v>3784.5</c:v>
                </c:pt>
                <c:pt idx="166">
                  <c:v>3784.5</c:v>
                </c:pt>
                <c:pt idx="167">
                  <c:v>3784.5</c:v>
                </c:pt>
                <c:pt idx="168">
                  <c:v>4231.5</c:v>
                </c:pt>
                <c:pt idx="169">
                  <c:v>4231.5</c:v>
                </c:pt>
                <c:pt idx="170">
                  <c:v>4231.5</c:v>
                </c:pt>
                <c:pt idx="171">
                  <c:v>4231.5</c:v>
                </c:pt>
                <c:pt idx="172">
                  <c:v>4231.5</c:v>
                </c:pt>
                <c:pt idx="173">
                  <c:v>4231.5</c:v>
                </c:pt>
                <c:pt idx="174">
                  <c:v>4231.5</c:v>
                </c:pt>
                <c:pt idx="175">
                  <c:v>4231.5</c:v>
                </c:pt>
                <c:pt idx="176">
                  <c:v>4231.5</c:v>
                </c:pt>
                <c:pt idx="177">
                  <c:v>4231.5</c:v>
                </c:pt>
                <c:pt idx="178">
                  <c:v>4231.5</c:v>
                </c:pt>
                <c:pt idx="179">
                  <c:v>4231.5</c:v>
                </c:pt>
                <c:pt idx="180">
                  <c:v>4231.5</c:v>
                </c:pt>
                <c:pt idx="181">
                  <c:v>4231.5</c:v>
                </c:pt>
                <c:pt idx="182">
                  <c:v>4231.5</c:v>
                </c:pt>
                <c:pt idx="183">
                  <c:v>4231.5</c:v>
                </c:pt>
                <c:pt idx="184">
                  <c:v>4231.5</c:v>
                </c:pt>
                <c:pt idx="185">
                  <c:v>4231.5</c:v>
                </c:pt>
                <c:pt idx="186">
                  <c:v>4231.5</c:v>
                </c:pt>
                <c:pt idx="187">
                  <c:v>4231.5</c:v>
                </c:pt>
                <c:pt idx="188">
                  <c:v>4231.5</c:v>
                </c:pt>
                <c:pt idx="189">
                  <c:v>4231.5</c:v>
                </c:pt>
                <c:pt idx="190">
                  <c:v>4231.5</c:v>
                </c:pt>
                <c:pt idx="191">
                  <c:v>4231.5</c:v>
                </c:pt>
                <c:pt idx="192">
                  <c:v>4231.5</c:v>
                </c:pt>
                <c:pt idx="193">
                  <c:v>4231.5</c:v>
                </c:pt>
                <c:pt idx="194">
                  <c:v>4231.5</c:v>
                </c:pt>
                <c:pt idx="195">
                  <c:v>4231.5</c:v>
                </c:pt>
                <c:pt idx="196">
                  <c:v>4231.5</c:v>
                </c:pt>
                <c:pt idx="197">
                  <c:v>4231.5</c:v>
                </c:pt>
                <c:pt idx="198">
                  <c:v>4231.5</c:v>
                </c:pt>
                <c:pt idx="199">
                  <c:v>4231.5</c:v>
                </c:pt>
                <c:pt idx="200">
                  <c:v>4231.5</c:v>
                </c:pt>
                <c:pt idx="201">
                  <c:v>4231.5</c:v>
                </c:pt>
                <c:pt idx="202">
                  <c:v>4231.5</c:v>
                </c:pt>
                <c:pt idx="203">
                  <c:v>4231.5</c:v>
                </c:pt>
                <c:pt idx="204">
                  <c:v>4231.5</c:v>
                </c:pt>
                <c:pt idx="205">
                  <c:v>4231.5</c:v>
                </c:pt>
                <c:pt idx="206">
                  <c:v>4231.5</c:v>
                </c:pt>
                <c:pt idx="207">
                  <c:v>4231.5</c:v>
                </c:pt>
                <c:pt idx="208">
                  <c:v>4231.5</c:v>
                </c:pt>
                <c:pt idx="209">
                  <c:v>4231.5</c:v>
                </c:pt>
                <c:pt idx="210">
                  <c:v>4231.5</c:v>
                </c:pt>
                <c:pt idx="211">
                  <c:v>4231.5</c:v>
                </c:pt>
                <c:pt idx="212">
                  <c:v>4231.5</c:v>
                </c:pt>
                <c:pt idx="213">
                  <c:v>4231.5</c:v>
                </c:pt>
                <c:pt idx="214">
                  <c:v>4231.5</c:v>
                </c:pt>
                <c:pt idx="215">
                  <c:v>4231.5</c:v>
                </c:pt>
                <c:pt idx="216">
                  <c:v>3982.5</c:v>
                </c:pt>
                <c:pt idx="217">
                  <c:v>3982.5</c:v>
                </c:pt>
                <c:pt idx="218">
                  <c:v>3982.5</c:v>
                </c:pt>
                <c:pt idx="219">
                  <c:v>3982.5</c:v>
                </c:pt>
                <c:pt idx="220">
                  <c:v>3982.5</c:v>
                </c:pt>
                <c:pt idx="221">
                  <c:v>3982.5</c:v>
                </c:pt>
                <c:pt idx="222">
                  <c:v>3982.5</c:v>
                </c:pt>
                <c:pt idx="223">
                  <c:v>3982.5</c:v>
                </c:pt>
                <c:pt idx="224">
                  <c:v>3982.5</c:v>
                </c:pt>
                <c:pt idx="225">
                  <c:v>3982.5</c:v>
                </c:pt>
                <c:pt idx="226">
                  <c:v>3982.5</c:v>
                </c:pt>
                <c:pt idx="227">
                  <c:v>3982.5</c:v>
                </c:pt>
                <c:pt idx="228">
                  <c:v>3745</c:v>
                </c:pt>
                <c:pt idx="229">
                  <c:v>3745</c:v>
                </c:pt>
                <c:pt idx="230">
                  <c:v>3745</c:v>
                </c:pt>
                <c:pt idx="231">
                  <c:v>3745</c:v>
                </c:pt>
                <c:pt idx="232">
                  <c:v>3745</c:v>
                </c:pt>
                <c:pt idx="233">
                  <c:v>3745</c:v>
                </c:pt>
                <c:pt idx="234">
                  <c:v>3745</c:v>
                </c:pt>
                <c:pt idx="235">
                  <c:v>3745</c:v>
                </c:pt>
                <c:pt idx="236">
                  <c:v>3745</c:v>
                </c:pt>
                <c:pt idx="237">
                  <c:v>3745</c:v>
                </c:pt>
                <c:pt idx="238">
                  <c:v>3745</c:v>
                </c:pt>
                <c:pt idx="239">
                  <c:v>3745</c:v>
                </c:pt>
                <c:pt idx="240">
                  <c:v>2588</c:v>
                </c:pt>
                <c:pt idx="241">
                  <c:v>2588</c:v>
                </c:pt>
                <c:pt idx="242">
                  <c:v>2588</c:v>
                </c:pt>
                <c:pt idx="243">
                  <c:v>2588</c:v>
                </c:pt>
                <c:pt idx="244">
                  <c:v>2588</c:v>
                </c:pt>
                <c:pt idx="245">
                  <c:v>2588</c:v>
                </c:pt>
                <c:pt idx="246">
                  <c:v>2588</c:v>
                </c:pt>
                <c:pt idx="247">
                  <c:v>2588</c:v>
                </c:pt>
                <c:pt idx="248">
                  <c:v>2588</c:v>
                </c:pt>
                <c:pt idx="249">
                  <c:v>2588</c:v>
                </c:pt>
                <c:pt idx="250">
                  <c:v>2588</c:v>
                </c:pt>
                <c:pt idx="251">
                  <c:v>2588</c:v>
                </c:pt>
                <c:pt idx="252">
                  <c:v>2291</c:v>
                </c:pt>
                <c:pt idx="253">
                  <c:v>2291</c:v>
                </c:pt>
                <c:pt idx="254">
                  <c:v>2291</c:v>
                </c:pt>
                <c:pt idx="255">
                  <c:v>2291</c:v>
                </c:pt>
                <c:pt idx="256">
                  <c:v>2291</c:v>
                </c:pt>
                <c:pt idx="257">
                  <c:v>2291</c:v>
                </c:pt>
                <c:pt idx="258">
                  <c:v>2291</c:v>
                </c:pt>
                <c:pt idx="259">
                  <c:v>2291</c:v>
                </c:pt>
                <c:pt idx="260">
                  <c:v>2291</c:v>
                </c:pt>
                <c:pt idx="261">
                  <c:v>2291</c:v>
                </c:pt>
                <c:pt idx="262">
                  <c:v>2291</c:v>
                </c:pt>
                <c:pt idx="263">
                  <c:v>2291</c:v>
                </c:pt>
                <c:pt idx="264">
                  <c:v>2411</c:v>
                </c:pt>
                <c:pt idx="265">
                  <c:v>2411</c:v>
                </c:pt>
                <c:pt idx="266">
                  <c:v>2411</c:v>
                </c:pt>
                <c:pt idx="267">
                  <c:v>2411</c:v>
                </c:pt>
                <c:pt idx="268">
                  <c:v>2411</c:v>
                </c:pt>
                <c:pt idx="269">
                  <c:v>2411</c:v>
                </c:pt>
                <c:pt idx="270">
                  <c:v>2411</c:v>
                </c:pt>
                <c:pt idx="271">
                  <c:v>2411</c:v>
                </c:pt>
                <c:pt idx="272">
                  <c:v>2411</c:v>
                </c:pt>
                <c:pt idx="273">
                  <c:v>2411</c:v>
                </c:pt>
                <c:pt idx="274">
                  <c:v>2411</c:v>
                </c:pt>
                <c:pt idx="275">
                  <c:v>2411</c:v>
                </c:pt>
                <c:pt idx="276">
                  <c:v>2411</c:v>
                </c:pt>
                <c:pt idx="277">
                  <c:v>2411</c:v>
                </c:pt>
                <c:pt idx="278">
                  <c:v>2411</c:v>
                </c:pt>
                <c:pt idx="279">
                  <c:v>2411</c:v>
                </c:pt>
                <c:pt idx="280">
                  <c:v>2411</c:v>
                </c:pt>
                <c:pt idx="281">
                  <c:v>2411</c:v>
                </c:pt>
                <c:pt idx="282">
                  <c:v>2411</c:v>
                </c:pt>
                <c:pt idx="283">
                  <c:v>2411</c:v>
                </c:pt>
                <c:pt idx="284">
                  <c:v>2411</c:v>
                </c:pt>
                <c:pt idx="285">
                  <c:v>2411</c:v>
                </c:pt>
                <c:pt idx="286">
                  <c:v>2411</c:v>
                </c:pt>
                <c:pt idx="287">
                  <c:v>2411</c:v>
                </c:pt>
                <c:pt idx="288">
                  <c:v>3708</c:v>
                </c:pt>
                <c:pt idx="289">
                  <c:v>3708</c:v>
                </c:pt>
                <c:pt idx="290">
                  <c:v>3708</c:v>
                </c:pt>
                <c:pt idx="291">
                  <c:v>3708</c:v>
                </c:pt>
                <c:pt idx="292">
                  <c:v>3708</c:v>
                </c:pt>
                <c:pt idx="293">
                  <c:v>3708</c:v>
                </c:pt>
                <c:pt idx="294">
                  <c:v>3708</c:v>
                </c:pt>
                <c:pt idx="295">
                  <c:v>3708</c:v>
                </c:pt>
                <c:pt idx="296">
                  <c:v>3708</c:v>
                </c:pt>
                <c:pt idx="297">
                  <c:v>3708</c:v>
                </c:pt>
                <c:pt idx="298">
                  <c:v>3708</c:v>
                </c:pt>
                <c:pt idx="299">
                  <c:v>3708</c:v>
                </c:pt>
                <c:pt idx="300">
                  <c:v>4008</c:v>
                </c:pt>
                <c:pt idx="301">
                  <c:v>4008</c:v>
                </c:pt>
                <c:pt idx="302">
                  <c:v>4008</c:v>
                </c:pt>
                <c:pt idx="303">
                  <c:v>4008</c:v>
                </c:pt>
                <c:pt idx="304">
                  <c:v>4008</c:v>
                </c:pt>
                <c:pt idx="305">
                  <c:v>4008</c:v>
                </c:pt>
                <c:pt idx="306">
                  <c:v>4008</c:v>
                </c:pt>
                <c:pt idx="307">
                  <c:v>4008</c:v>
                </c:pt>
                <c:pt idx="308">
                  <c:v>4008</c:v>
                </c:pt>
                <c:pt idx="309">
                  <c:v>4008</c:v>
                </c:pt>
                <c:pt idx="310">
                  <c:v>4008</c:v>
                </c:pt>
                <c:pt idx="311">
                  <c:v>4008</c:v>
                </c:pt>
                <c:pt idx="312">
                  <c:v>4576</c:v>
                </c:pt>
                <c:pt idx="313">
                  <c:v>4576</c:v>
                </c:pt>
                <c:pt idx="314">
                  <c:v>4576</c:v>
                </c:pt>
                <c:pt idx="315">
                  <c:v>4576</c:v>
                </c:pt>
                <c:pt idx="316">
                  <c:v>4576</c:v>
                </c:pt>
                <c:pt idx="317">
                  <c:v>4576</c:v>
                </c:pt>
                <c:pt idx="318">
                  <c:v>4576</c:v>
                </c:pt>
                <c:pt idx="319">
                  <c:v>4576</c:v>
                </c:pt>
                <c:pt idx="320">
                  <c:v>4576</c:v>
                </c:pt>
                <c:pt idx="321">
                  <c:v>4576</c:v>
                </c:pt>
                <c:pt idx="322">
                  <c:v>4576</c:v>
                </c:pt>
                <c:pt idx="323">
                  <c:v>4576</c:v>
                </c:pt>
                <c:pt idx="324">
                  <c:v>4576</c:v>
                </c:pt>
                <c:pt idx="325">
                  <c:v>4576</c:v>
                </c:pt>
                <c:pt idx="326">
                  <c:v>4576</c:v>
                </c:pt>
                <c:pt idx="327">
                  <c:v>4576</c:v>
                </c:pt>
                <c:pt idx="328">
                  <c:v>4576</c:v>
                </c:pt>
                <c:pt idx="329">
                  <c:v>4576</c:v>
                </c:pt>
                <c:pt idx="330">
                  <c:v>4576</c:v>
                </c:pt>
                <c:pt idx="331">
                  <c:v>4576</c:v>
                </c:pt>
                <c:pt idx="332">
                  <c:v>4576</c:v>
                </c:pt>
                <c:pt idx="333">
                  <c:v>4576</c:v>
                </c:pt>
                <c:pt idx="334">
                  <c:v>4576</c:v>
                </c:pt>
                <c:pt idx="335">
                  <c:v>4576</c:v>
                </c:pt>
                <c:pt idx="336">
                  <c:v>4576</c:v>
                </c:pt>
                <c:pt idx="337">
                  <c:v>4576</c:v>
                </c:pt>
                <c:pt idx="338">
                  <c:v>4576</c:v>
                </c:pt>
                <c:pt idx="339">
                  <c:v>4576</c:v>
                </c:pt>
                <c:pt idx="340">
                  <c:v>4576</c:v>
                </c:pt>
                <c:pt idx="341">
                  <c:v>4576</c:v>
                </c:pt>
                <c:pt idx="342">
                  <c:v>4576</c:v>
                </c:pt>
                <c:pt idx="343">
                  <c:v>4576</c:v>
                </c:pt>
                <c:pt idx="344">
                  <c:v>4576</c:v>
                </c:pt>
                <c:pt idx="345">
                  <c:v>4576</c:v>
                </c:pt>
                <c:pt idx="346">
                  <c:v>4576</c:v>
                </c:pt>
                <c:pt idx="347">
                  <c:v>4576</c:v>
                </c:pt>
                <c:pt idx="348">
                  <c:v>4576</c:v>
                </c:pt>
                <c:pt idx="349">
                  <c:v>4576</c:v>
                </c:pt>
                <c:pt idx="350">
                  <c:v>4576</c:v>
                </c:pt>
                <c:pt idx="351">
                  <c:v>4576</c:v>
                </c:pt>
                <c:pt idx="352">
                  <c:v>4576</c:v>
                </c:pt>
                <c:pt idx="353">
                  <c:v>4576</c:v>
                </c:pt>
                <c:pt idx="354">
                  <c:v>4576</c:v>
                </c:pt>
                <c:pt idx="355">
                  <c:v>4576</c:v>
                </c:pt>
                <c:pt idx="356">
                  <c:v>4576</c:v>
                </c:pt>
                <c:pt idx="357">
                  <c:v>4576</c:v>
                </c:pt>
                <c:pt idx="358">
                  <c:v>4576</c:v>
                </c:pt>
                <c:pt idx="359">
                  <c:v>4576</c:v>
                </c:pt>
                <c:pt idx="360">
                  <c:v>4141</c:v>
                </c:pt>
                <c:pt idx="361">
                  <c:v>4141</c:v>
                </c:pt>
                <c:pt idx="362">
                  <c:v>4141</c:v>
                </c:pt>
                <c:pt idx="363">
                  <c:v>4141</c:v>
                </c:pt>
                <c:pt idx="364">
                  <c:v>4141</c:v>
                </c:pt>
                <c:pt idx="365">
                  <c:v>4141</c:v>
                </c:pt>
                <c:pt idx="366">
                  <c:v>4141</c:v>
                </c:pt>
                <c:pt idx="367">
                  <c:v>4141</c:v>
                </c:pt>
                <c:pt idx="368">
                  <c:v>4141</c:v>
                </c:pt>
                <c:pt idx="369">
                  <c:v>4141</c:v>
                </c:pt>
                <c:pt idx="370">
                  <c:v>4141</c:v>
                </c:pt>
                <c:pt idx="371">
                  <c:v>4141</c:v>
                </c:pt>
                <c:pt idx="372">
                  <c:v>4576</c:v>
                </c:pt>
                <c:pt idx="373">
                  <c:v>4576</c:v>
                </c:pt>
                <c:pt idx="374">
                  <c:v>4576</c:v>
                </c:pt>
                <c:pt idx="375">
                  <c:v>4576</c:v>
                </c:pt>
                <c:pt idx="376">
                  <c:v>4576</c:v>
                </c:pt>
                <c:pt idx="377">
                  <c:v>4576</c:v>
                </c:pt>
                <c:pt idx="378">
                  <c:v>4576</c:v>
                </c:pt>
                <c:pt idx="379">
                  <c:v>4576</c:v>
                </c:pt>
                <c:pt idx="380">
                  <c:v>4576</c:v>
                </c:pt>
                <c:pt idx="381">
                  <c:v>4576</c:v>
                </c:pt>
                <c:pt idx="382">
                  <c:v>4576</c:v>
                </c:pt>
                <c:pt idx="383">
                  <c:v>4576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B4A5-4EBC-8C8D-70B67FCFA6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85276880"/>
        <c:axId val="585283768"/>
      </c:scatterChart>
      <c:valAx>
        <c:axId val="585276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\ h: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283768"/>
        <c:crosses val="autoZero"/>
        <c:crossBetween val="midCat"/>
      </c:valAx>
      <c:valAx>
        <c:axId val="58528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MW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27688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2/23/22</a:t>
            </a:r>
            <a:r>
              <a:rPr lang="en-US" baseline="0"/>
              <a:t> - 2/24/22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LMP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Sheet2!$A$2:$A$230</c:f>
              <c:numCache>
                <c:formatCode>m/d/yyyy\ h:mm</c:formatCode>
                <c:ptCount val="229"/>
                <c:pt idx="0">
                  <c:v>44615.708634259259</c:v>
                </c:pt>
                <c:pt idx="1">
                  <c:v>44615.712094907409</c:v>
                </c:pt>
                <c:pt idx="2">
                  <c:v>44615.715543981481</c:v>
                </c:pt>
                <c:pt idx="3">
                  <c:v>44615.719004629631</c:v>
                </c:pt>
                <c:pt idx="4">
                  <c:v>44615.72246527778</c:v>
                </c:pt>
                <c:pt idx="5">
                  <c:v>44615.725925925923</c:v>
                </c:pt>
                <c:pt idx="6">
                  <c:v>44615.729421296295</c:v>
                </c:pt>
                <c:pt idx="7">
                  <c:v>44615.732881944445</c:v>
                </c:pt>
                <c:pt idx="8">
                  <c:v>44615.736331018517</c:v>
                </c:pt>
                <c:pt idx="9">
                  <c:v>44615.739814814813</c:v>
                </c:pt>
                <c:pt idx="10">
                  <c:v>44615.743252314816</c:v>
                </c:pt>
                <c:pt idx="11">
                  <c:v>44615.746759259258</c:v>
                </c:pt>
                <c:pt idx="12">
                  <c:v>44615.7502662037</c:v>
                </c:pt>
                <c:pt idx="13">
                  <c:v>44615.753692129627</c:v>
                </c:pt>
                <c:pt idx="14">
                  <c:v>44615.757175925923</c:v>
                </c:pt>
                <c:pt idx="15">
                  <c:v>44615.760648148149</c:v>
                </c:pt>
                <c:pt idx="16">
                  <c:v>44615.764120370368</c:v>
                </c:pt>
                <c:pt idx="17">
                  <c:v>44615.767581018517</c:v>
                </c:pt>
                <c:pt idx="18">
                  <c:v>44615.771064814813</c:v>
                </c:pt>
                <c:pt idx="19">
                  <c:v>44615.774537037039</c:v>
                </c:pt>
                <c:pt idx="20">
                  <c:v>44615.777997685182</c:v>
                </c:pt>
                <c:pt idx="21">
                  <c:v>44615.781481481485</c:v>
                </c:pt>
                <c:pt idx="22">
                  <c:v>44615.784930555557</c:v>
                </c:pt>
                <c:pt idx="23">
                  <c:v>44615.788414351853</c:v>
                </c:pt>
                <c:pt idx="24">
                  <c:v>44615.791967592595</c:v>
                </c:pt>
                <c:pt idx="25">
                  <c:v>44615.795381944445</c:v>
                </c:pt>
                <c:pt idx="26">
                  <c:v>44615.798819444448</c:v>
                </c:pt>
                <c:pt idx="27">
                  <c:v>44615.802314814813</c:v>
                </c:pt>
                <c:pt idx="28">
                  <c:v>44615.805763888886</c:v>
                </c:pt>
                <c:pt idx="29">
                  <c:v>44615.809247685182</c:v>
                </c:pt>
                <c:pt idx="30">
                  <c:v>44615.812731481485</c:v>
                </c:pt>
                <c:pt idx="31">
                  <c:v>44615.816180555557</c:v>
                </c:pt>
                <c:pt idx="32">
                  <c:v>44615.819664351853</c:v>
                </c:pt>
                <c:pt idx="33">
                  <c:v>44615.823148148149</c:v>
                </c:pt>
                <c:pt idx="34">
                  <c:v>44615.826620370368</c:v>
                </c:pt>
                <c:pt idx="35">
                  <c:v>44615.830081018517</c:v>
                </c:pt>
                <c:pt idx="36">
                  <c:v>44615.833657407406</c:v>
                </c:pt>
                <c:pt idx="37">
                  <c:v>44615.837060185186</c:v>
                </c:pt>
                <c:pt idx="38">
                  <c:v>44615.840497685182</c:v>
                </c:pt>
                <c:pt idx="39">
                  <c:v>44615.844004629631</c:v>
                </c:pt>
                <c:pt idx="40">
                  <c:v>44615.847453703704</c:v>
                </c:pt>
                <c:pt idx="41">
                  <c:v>44615.850891203707</c:v>
                </c:pt>
                <c:pt idx="42">
                  <c:v>44615.854351851849</c:v>
                </c:pt>
                <c:pt idx="43">
                  <c:v>44615.857881944445</c:v>
                </c:pt>
                <c:pt idx="44">
                  <c:v>44615.861307870371</c:v>
                </c:pt>
                <c:pt idx="45">
                  <c:v>44615.864803240744</c:v>
                </c:pt>
                <c:pt idx="46">
                  <c:v>44615.868263888886</c:v>
                </c:pt>
                <c:pt idx="47">
                  <c:v>44615.871759259258</c:v>
                </c:pt>
                <c:pt idx="48">
                  <c:v>44615.875277777777</c:v>
                </c:pt>
                <c:pt idx="49">
                  <c:v>44615.87872685185</c:v>
                </c:pt>
                <c:pt idx="50">
                  <c:v>44615.882152777776</c:v>
                </c:pt>
                <c:pt idx="51">
                  <c:v>44615.885613425926</c:v>
                </c:pt>
                <c:pt idx="52">
                  <c:v>44615.889097222222</c:v>
                </c:pt>
                <c:pt idx="53">
                  <c:v>44615.892569444448</c:v>
                </c:pt>
                <c:pt idx="54">
                  <c:v>44615.896041666667</c:v>
                </c:pt>
                <c:pt idx="55">
                  <c:v>44615.899513888886</c:v>
                </c:pt>
                <c:pt idx="56">
                  <c:v>44615.903009259258</c:v>
                </c:pt>
                <c:pt idx="57">
                  <c:v>44615.906458333331</c:v>
                </c:pt>
                <c:pt idx="58">
                  <c:v>44615.909942129627</c:v>
                </c:pt>
                <c:pt idx="59">
                  <c:v>44615.913402777776</c:v>
                </c:pt>
                <c:pt idx="60">
                  <c:v>44615.916944444441</c:v>
                </c:pt>
                <c:pt idx="61">
                  <c:v>44615.920381944445</c:v>
                </c:pt>
                <c:pt idx="62">
                  <c:v>44615.923819444448</c:v>
                </c:pt>
                <c:pt idx="63">
                  <c:v>44615.927303240744</c:v>
                </c:pt>
                <c:pt idx="64">
                  <c:v>44615.930787037039</c:v>
                </c:pt>
                <c:pt idx="65">
                  <c:v>44615.934212962966</c:v>
                </c:pt>
                <c:pt idx="66">
                  <c:v>44615.937719907408</c:v>
                </c:pt>
                <c:pt idx="67">
                  <c:v>44615.94121527778</c:v>
                </c:pt>
                <c:pt idx="68">
                  <c:v>44615.944641203707</c:v>
                </c:pt>
                <c:pt idx="69">
                  <c:v>44615.948113425926</c:v>
                </c:pt>
                <c:pt idx="70">
                  <c:v>44615.951620370368</c:v>
                </c:pt>
                <c:pt idx="71">
                  <c:v>44615.955069444448</c:v>
                </c:pt>
                <c:pt idx="72">
                  <c:v>44615.958599537036</c:v>
                </c:pt>
                <c:pt idx="73">
                  <c:v>44615.962048611109</c:v>
                </c:pt>
                <c:pt idx="74">
                  <c:v>44615.965520833335</c:v>
                </c:pt>
                <c:pt idx="75">
                  <c:v>44615.968969907408</c:v>
                </c:pt>
                <c:pt idx="76">
                  <c:v>44615.972430555557</c:v>
                </c:pt>
                <c:pt idx="77">
                  <c:v>44615.975902777776</c:v>
                </c:pt>
                <c:pt idx="78">
                  <c:v>44615.979386574072</c:v>
                </c:pt>
                <c:pt idx="79">
                  <c:v>44615.982858796298</c:v>
                </c:pt>
                <c:pt idx="80">
                  <c:v>44615.986319444448</c:v>
                </c:pt>
                <c:pt idx="81">
                  <c:v>44615.98978009259</c:v>
                </c:pt>
                <c:pt idx="82">
                  <c:v>44615.993252314816</c:v>
                </c:pt>
                <c:pt idx="83">
                  <c:v>44615.996736111112</c:v>
                </c:pt>
                <c:pt idx="84">
                  <c:v>44616.000289351854</c:v>
                </c:pt>
                <c:pt idx="85">
                  <c:v>44616.003703703704</c:v>
                </c:pt>
                <c:pt idx="86">
                  <c:v>44616.007141203707</c:v>
                </c:pt>
                <c:pt idx="87">
                  <c:v>44616.010613425926</c:v>
                </c:pt>
                <c:pt idx="88">
                  <c:v>44616.014085648145</c:v>
                </c:pt>
                <c:pt idx="89">
                  <c:v>44616.017557870371</c:v>
                </c:pt>
                <c:pt idx="90">
                  <c:v>44616.021053240744</c:v>
                </c:pt>
                <c:pt idx="91">
                  <c:v>44616.024513888886</c:v>
                </c:pt>
                <c:pt idx="92">
                  <c:v>44616.028009259258</c:v>
                </c:pt>
                <c:pt idx="93">
                  <c:v>44616.031446759262</c:v>
                </c:pt>
                <c:pt idx="94">
                  <c:v>44616.034930555557</c:v>
                </c:pt>
                <c:pt idx="95">
                  <c:v>44616.038402777776</c:v>
                </c:pt>
                <c:pt idx="96">
                  <c:v>44616.041898148149</c:v>
                </c:pt>
                <c:pt idx="97">
                  <c:v>44616.045393518521</c:v>
                </c:pt>
                <c:pt idx="98">
                  <c:v>44616.048831018517</c:v>
                </c:pt>
                <c:pt idx="99">
                  <c:v>44616.052314814813</c:v>
                </c:pt>
                <c:pt idx="100">
                  <c:v>44616.055752314816</c:v>
                </c:pt>
                <c:pt idx="101">
                  <c:v>44616.059224537035</c:v>
                </c:pt>
                <c:pt idx="102">
                  <c:v>44616.062696759262</c:v>
                </c:pt>
                <c:pt idx="103">
                  <c:v>44616.066180555557</c:v>
                </c:pt>
                <c:pt idx="104">
                  <c:v>44616.069652777776</c:v>
                </c:pt>
                <c:pt idx="105">
                  <c:v>44616.073125000003</c:v>
                </c:pt>
                <c:pt idx="106">
                  <c:v>44616.076574074075</c:v>
                </c:pt>
                <c:pt idx="107">
                  <c:v>44616.080057870371</c:v>
                </c:pt>
                <c:pt idx="108">
                  <c:v>44616.083599537036</c:v>
                </c:pt>
                <c:pt idx="109">
                  <c:v>44616.087013888886</c:v>
                </c:pt>
                <c:pt idx="110">
                  <c:v>44616.090532407405</c:v>
                </c:pt>
                <c:pt idx="111">
                  <c:v>44616.093958333331</c:v>
                </c:pt>
                <c:pt idx="112">
                  <c:v>44616.097442129627</c:v>
                </c:pt>
                <c:pt idx="113">
                  <c:v>44616.100891203707</c:v>
                </c:pt>
                <c:pt idx="114">
                  <c:v>44616.104375000003</c:v>
                </c:pt>
                <c:pt idx="115">
                  <c:v>44616.107847222222</c:v>
                </c:pt>
                <c:pt idx="116">
                  <c:v>44616.111319444448</c:v>
                </c:pt>
                <c:pt idx="117">
                  <c:v>44616.11478009259</c:v>
                </c:pt>
                <c:pt idx="118">
                  <c:v>44616.118263888886</c:v>
                </c:pt>
                <c:pt idx="119">
                  <c:v>44616.121736111112</c:v>
                </c:pt>
                <c:pt idx="120">
                  <c:v>44616.125243055554</c:v>
                </c:pt>
                <c:pt idx="121">
                  <c:v>44616.128680555557</c:v>
                </c:pt>
                <c:pt idx="122">
                  <c:v>44616.132152777776</c:v>
                </c:pt>
                <c:pt idx="123">
                  <c:v>44616.135625000003</c:v>
                </c:pt>
                <c:pt idx="124">
                  <c:v>44616.139108796298</c:v>
                </c:pt>
                <c:pt idx="125">
                  <c:v>44616.142557870371</c:v>
                </c:pt>
                <c:pt idx="126">
                  <c:v>44616.146018518521</c:v>
                </c:pt>
                <c:pt idx="127">
                  <c:v>44616.149548611109</c:v>
                </c:pt>
                <c:pt idx="128">
                  <c:v>44616.152986111112</c:v>
                </c:pt>
                <c:pt idx="129">
                  <c:v>44616.156458333331</c:v>
                </c:pt>
                <c:pt idx="130">
                  <c:v>44616.159953703704</c:v>
                </c:pt>
                <c:pt idx="131">
                  <c:v>44616.163391203707</c:v>
                </c:pt>
                <c:pt idx="132">
                  <c:v>44616.166921296295</c:v>
                </c:pt>
                <c:pt idx="133">
                  <c:v>44616.170335648145</c:v>
                </c:pt>
                <c:pt idx="134">
                  <c:v>44616.173831018517</c:v>
                </c:pt>
                <c:pt idx="135">
                  <c:v>44616.177291666667</c:v>
                </c:pt>
                <c:pt idx="136">
                  <c:v>44616.180763888886</c:v>
                </c:pt>
                <c:pt idx="137">
                  <c:v>44616.184224537035</c:v>
                </c:pt>
                <c:pt idx="138">
                  <c:v>44616.187719907408</c:v>
                </c:pt>
                <c:pt idx="139">
                  <c:v>44616.191180555557</c:v>
                </c:pt>
                <c:pt idx="140">
                  <c:v>44616.194641203707</c:v>
                </c:pt>
                <c:pt idx="141">
                  <c:v>44616.198125000003</c:v>
                </c:pt>
                <c:pt idx="142">
                  <c:v>44616.201585648145</c:v>
                </c:pt>
                <c:pt idx="143">
                  <c:v>44616.205069444448</c:v>
                </c:pt>
                <c:pt idx="144">
                  <c:v>44616.208611111113</c:v>
                </c:pt>
                <c:pt idx="145">
                  <c:v>44616.212037037039</c:v>
                </c:pt>
                <c:pt idx="146">
                  <c:v>44616.215497685182</c:v>
                </c:pt>
                <c:pt idx="147">
                  <c:v>44616.218969907408</c:v>
                </c:pt>
                <c:pt idx="148">
                  <c:v>44616.222604166665</c:v>
                </c:pt>
                <c:pt idx="149">
                  <c:v>44616.225902777776</c:v>
                </c:pt>
                <c:pt idx="150">
                  <c:v>44616.229467592595</c:v>
                </c:pt>
                <c:pt idx="151">
                  <c:v>44616.232847222222</c:v>
                </c:pt>
                <c:pt idx="152">
                  <c:v>44616.236307870371</c:v>
                </c:pt>
                <c:pt idx="153">
                  <c:v>44616.239768518521</c:v>
                </c:pt>
                <c:pt idx="154">
                  <c:v>44616.243275462963</c:v>
                </c:pt>
                <c:pt idx="155">
                  <c:v>44616.246724537035</c:v>
                </c:pt>
                <c:pt idx="156">
                  <c:v>44616.2502662037</c:v>
                </c:pt>
                <c:pt idx="157">
                  <c:v>44616.253680555557</c:v>
                </c:pt>
                <c:pt idx="158">
                  <c:v>44616.257152777776</c:v>
                </c:pt>
                <c:pt idx="159">
                  <c:v>44616.260625000003</c:v>
                </c:pt>
                <c:pt idx="160">
                  <c:v>44616.264085648145</c:v>
                </c:pt>
                <c:pt idx="161">
                  <c:v>44616.267557870371</c:v>
                </c:pt>
                <c:pt idx="162">
                  <c:v>44616.27103009259</c:v>
                </c:pt>
                <c:pt idx="163">
                  <c:v>44616.274525462963</c:v>
                </c:pt>
                <c:pt idx="164">
                  <c:v>44616.277986111112</c:v>
                </c:pt>
                <c:pt idx="165">
                  <c:v>44616.281446759262</c:v>
                </c:pt>
                <c:pt idx="166">
                  <c:v>44616.284918981481</c:v>
                </c:pt>
                <c:pt idx="167">
                  <c:v>44616.288391203707</c:v>
                </c:pt>
                <c:pt idx="168">
                  <c:v>44616.291956018518</c:v>
                </c:pt>
                <c:pt idx="169">
                  <c:v>44616.295381944445</c:v>
                </c:pt>
                <c:pt idx="170">
                  <c:v>44616.298831018517</c:v>
                </c:pt>
                <c:pt idx="171">
                  <c:v>44616.302291666667</c:v>
                </c:pt>
                <c:pt idx="172">
                  <c:v>44616.305763888886</c:v>
                </c:pt>
                <c:pt idx="173">
                  <c:v>44616.309247685182</c:v>
                </c:pt>
                <c:pt idx="174">
                  <c:v>44616.312719907408</c:v>
                </c:pt>
                <c:pt idx="175">
                  <c:v>44616.316192129627</c:v>
                </c:pt>
                <c:pt idx="176">
                  <c:v>44616.319641203707</c:v>
                </c:pt>
                <c:pt idx="177">
                  <c:v>44616.323125000003</c:v>
                </c:pt>
                <c:pt idx="178">
                  <c:v>44616.326585648145</c:v>
                </c:pt>
                <c:pt idx="179">
                  <c:v>44616.330092592594</c:v>
                </c:pt>
                <c:pt idx="180">
                  <c:v>44616.333611111113</c:v>
                </c:pt>
                <c:pt idx="181">
                  <c:v>44616.337037037039</c:v>
                </c:pt>
                <c:pt idx="182">
                  <c:v>44616.340497685182</c:v>
                </c:pt>
                <c:pt idx="183">
                  <c:v>44616.343969907408</c:v>
                </c:pt>
                <c:pt idx="184">
                  <c:v>44616.347442129627</c:v>
                </c:pt>
                <c:pt idx="185">
                  <c:v>44616.350925925923</c:v>
                </c:pt>
                <c:pt idx="186">
                  <c:v>44616.354386574072</c:v>
                </c:pt>
                <c:pt idx="187">
                  <c:v>44616.357870370368</c:v>
                </c:pt>
                <c:pt idx="188">
                  <c:v>44616.361331018517</c:v>
                </c:pt>
                <c:pt idx="189">
                  <c:v>44616.364791666667</c:v>
                </c:pt>
                <c:pt idx="190">
                  <c:v>44616.368263888886</c:v>
                </c:pt>
                <c:pt idx="191">
                  <c:v>44616.371747685182</c:v>
                </c:pt>
                <c:pt idx="192">
                  <c:v>44616.3752662037</c:v>
                </c:pt>
                <c:pt idx="193">
                  <c:v>44616.37872685185</c:v>
                </c:pt>
                <c:pt idx="194">
                  <c:v>44616.382210648146</c:v>
                </c:pt>
                <c:pt idx="195">
                  <c:v>44616.385636574072</c:v>
                </c:pt>
                <c:pt idx="196">
                  <c:v>44616.389120370368</c:v>
                </c:pt>
                <c:pt idx="197">
                  <c:v>44616.392581018517</c:v>
                </c:pt>
                <c:pt idx="198">
                  <c:v>44616.396053240744</c:v>
                </c:pt>
                <c:pt idx="199">
                  <c:v>44616.399525462963</c:v>
                </c:pt>
                <c:pt idx="200">
                  <c:v>44616.403009259258</c:v>
                </c:pt>
                <c:pt idx="201">
                  <c:v>44616.406446759262</c:v>
                </c:pt>
                <c:pt idx="202">
                  <c:v>44616.409942129627</c:v>
                </c:pt>
                <c:pt idx="203">
                  <c:v>44616.413425925923</c:v>
                </c:pt>
                <c:pt idx="204">
                  <c:v>44616.416956018518</c:v>
                </c:pt>
                <c:pt idx="205">
                  <c:v>44616.420393518521</c:v>
                </c:pt>
                <c:pt idx="206">
                  <c:v>44616.423854166664</c:v>
                </c:pt>
                <c:pt idx="207">
                  <c:v>44616.427337962959</c:v>
                </c:pt>
                <c:pt idx="208">
                  <c:v>44616.430775462963</c:v>
                </c:pt>
                <c:pt idx="209">
                  <c:v>44616.434247685182</c:v>
                </c:pt>
                <c:pt idx="210">
                  <c:v>44616.437731481485</c:v>
                </c:pt>
                <c:pt idx="211">
                  <c:v>44616.441192129627</c:v>
                </c:pt>
                <c:pt idx="212">
                  <c:v>44616.444675925923</c:v>
                </c:pt>
                <c:pt idx="213">
                  <c:v>44616.448136574072</c:v>
                </c:pt>
                <c:pt idx="214">
                  <c:v>44616.451608796298</c:v>
                </c:pt>
                <c:pt idx="215">
                  <c:v>44616.455081018517</c:v>
                </c:pt>
                <c:pt idx="216">
                  <c:v>44616.458657407406</c:v>
                </c:pt>
                <c:pt idx="217">
                  <c:v>44616.462060185186</c:v>
                </c:pt>
                <c:pt idx="218">
                  <c:v>44616.465497685182</c:v>
                </c:pt>
                <c:pt idx="219">
                  <c:v>44616.468981481485</c:v>
                </c:pt>
                <c:pt idx="220">
                  <c:v>44616.472453703704</c:v>
                </c:pt>
                <c:pt idx="221">
                  <c:v>44616.475902777776</c:v>
                </c:pt>
                <c:pt idx="222">
                  <c:v>44616.479398148149</c:v>
                </c:pt>
                <c:pt idx="223">
                  <c:v>44616.482847222222</c:v>
                </c:pt>
                <c:pt idx="224">
                  <c:v>44616.486331018517</c:v>
                </c:pt>
                <c:pt idx="225">
                  <c:v>44616.489803240744</c:v>
                </c:pt>
                <c:pt idx="226">
                  <c:v>44616.493275462963</c:v>
                </c:pt>
                <c:pt idx="227">
                  <c:v>44616.496736111112</c:v>
                </c:pt>
                <c:pt idx="228">
                  <c:v>44616.500289351854</c:v>
                </c:pt>
              </c:numCache>
            </c:numRef>
          </c:xVal>
          <c:yVal>
            <c:numRef>
              <c:f>Sheet2!$B$2:$B$230</c:f>
              <c:numCache>
                <c:formatCode>_(* #,##0_);_(* \(#,##0\);_(* "-"??_);_(@_)</c:formatCode>
                <c:ptCount val="229"/>
                <c:pt idx="0">
                  <c:v>47.379300000000001</c:v>
                </c:pt>
                <c:pt idx="1">
                  <c:v>47.8643</c:v>
                </c:pt>
                <c:pt idx="2">
                  <c:v>47.934399999999997</c:v>
                </c:pt>
                <c:pt idx="3">
                  <c:v>50.530700000000003</c:v>
                </c:pt>
                <c:pt idx="4">
                  <c:v>68.683099999999996</c:v>
                </c:pt>
                <c:pt idx="5">
                  <c:v>75.404700000000005</c:v>
                </c:pt>
                <c:pt idx="6">
                  <c:v>70.225999999999999</c:v>
                </c:pt>
                <c:pt idx="7">
                  <c:v>71.206000000000003</c:v>
                </c:pt>
                <c:pt idx="8">
                  <c:v>76.360699999999994</c:v>
                </c:pt>
                <c:pt idx="9">
                  <c:v>78.208200000000005</c:v>
                </c:pt>
                <c:pt idx="10">
                  <c:v>82.172799999999995</c:v>
                </c:pt>
                <c:pt idx="11">
                  <c:v>80.040400000000005</c:v>
                </c:pt>
                <c:pt idx="12">
                  <c:v>82.5291</c:v>
                </c:pt>
                <c:pt idx="13">
                  <c:v>80.554400000000001</c:v>
                </c:pt>
                <c:pt idx="14">
                  <c:v>89.113399999999999</c:v>
                </c:pt>
                <c:pt idx="15">
                  <c:v>84.656999999999996</c:v>
                </c:pt>
                <c:pt idx="16">
                  <c:v>122.7407</c:v>
                </c:pt>
                <c:pt idx="17">
                  <c:v>118.0692</c:v>
                </c:pt>
                <c:pt idx="18">
                  <c:v>97.664000000000001</c:v>
                </c:pt>
                <c:pt idx="19">
                  <c:v>90.547499999999999</c:v>
                </c:pt>
                <c:pt idx="20">
                  <c:v>86.1267</c:v>
                </c:pt>
                <c:pt idx="21">
                  <c:v>87.712100000000007</c:v>
                </c:pt>
                <c:pt idx="22">
                  <c:v>85.696600000000004</c:v>
                </c:pt>
                <c:pt idx="23">
                  <c:v>87.587299999999999</c:v>
                </c:pt>
                <c:pt idx="24">
                  <c:v>76.219899999999996</c:v>
                </c:pt>
                <c:pt idx="25">
                  <c:v>76.517499999999998</c:v>
                </c:pt>
                <c:pt idx="26">
                  <c:v>76.396900000000002</c:v>
                </c:pt>
                <c:pt idx="27">
                  <c:v>77.228700000000003</c:v>
                </c:pt>
                <c:pt idx="28">
                  <c:v>73.402600000000007</c:v>
                </c:pt>
                <c:pt idx="29">
                  <c:v>54.112000000000002</c:v>
                </c:pt>
                <c:pt idx="30">
                  <c:v>54.4741</c:v>
                </c:pt>
                <c:pt idx="31">
                  <c:v>54.770800000000001</c:v>
                </c:pt>
                <c:pt idx="32">
                  <c:v>55.267099999999999</c:v>
                </c:pt>
                <c:pt idx="33">
                  <c:v>53.423499999999997</c:v>
                </c:pt>
                <c:pt idx="34">
                  <c:v>53.593600000000002</c:v>
                </c:pt>
                <c:pt idx="35">
                  <c:v>51.014000000000003</c:v>
                </c:pt>
                <c:pt idx="36">
                  <c:v>50.518700000000003</c:v>
                </c:pt>
                <c:pt idx="37">
                  <c:v>50.492199999999997</c:v>
                </c:pt>
                <c:pt idx="38">
                  <c:v>51.5261</c:v>
                </c:pt>
                <c:pt idx="39">
                  <c:v>51.672600000000003</c:v>
                </c:pt>
                <c:pt idx="40">
                  <c:v>52.305</c:v>
                </c:pt>
                <c:pt idx="41">
                  <c:v>52.869100000000003</c:v>
                </c:pt>
                <c:pt idx="42">
                  <c:v>53.3795</c:v>
                </c:pt>
                <c:pt idx="43">
                  <c:v>52.835099999999997</c:v>
                </c:pt>
                <c:pt idx="44">
                  <c:v>53.832900000000002</c:v>
                </c:pt>
                <c:pt idx="45">
                  <c:v>56.9482</c:v>
                </c:pt>
                <c:pt idx="46">
                  <c:v>54.585099999999997</c:v>
                </c:pt>
                <c:pt idx="47">
                  <c:v>57.960999999999999</c:v>
                </c:pt>
                <c:pt idx="48">
                  <c:v>74.227599999999995</c:v>
                </c:pt>
                <c:pt idx="49">
                  <c:v>70.164400000000001</c:v>
                </c:pt>
                <c:pt idx="50">
                  <c:v>70.128399999999999</c:v>
                </c:pt>
                <c:pt idx="51">
                  <c:v>70.126999999999995</c:v>
                </c:pt>
                <c:pt idx="52">
                  <c:v>74.375900000000001</c:v>
                </c:pt>
                <c:pt idx="53">
                  <c:v>57.552500000000002</c:v>
                </c:pt>
                <c:pt idx="54">
                  <c:v>52.345799999999997</c:v>
                </c:pt>
                <c:pt idx="55">
                  <c:v>54.091500000000003</c:v>
                </c:pt>
                <c:pt idx="56">
                  <c:v>52.776600000000002</c:v>
                </c:pt>
                <c:pt idx="57">
                  <c:v>58.9621</c:v>
                </c:pt>
                <c:pt idx="58">
                  <c:v>72.277600000000007</c:v>
                </c:pt>
                <c:pt idx="59">
                  <c:v>71.538799999999995</c:v>
                </c:pt>
                <c:pt idx="60">
                  <c:v>51.066600000000001</c:v>
                </c:pt>
                <c:pt idx="61">
                  <c:v>51.232799999999997</c:v>
                </c:pt>
                <c:pt idx="62">
                  <c:v>51.710099999999997</c:v>
                </c:pt>
                <c:pt idx="63">
                  <c:v>52.249099999999999</c:v>
                </c:pt>
                <c:pt idx="64">
                  <c:v>52.5623</c:v>
                </c:pt>
                <c:pt idx="65">
                  <c:v>59.242400000000004</c:v>
                </c:pt>
                <c:pt idx="66">
                  <c:v>53.1389</c:v>
                </c:pt>
                <c:pt idx="67">
                  <c:v>50.524900000000002</c:v>
                </c:pt>
                <c:pt idx="68">
                  <c:v>52.334099999999999</c:v>
                </c:pt>
                <c:pt idx="69">
                  <c:v>64.491399999999999</c:v>
                </c:pt>
                <c:pt idx="70">
                  <c:v>58.194099999999999</c:v>
                </c:pt>
                <c:pt idx="71">
                  <c:v>62.724299999999999</c:v>
                </c:pt>
                <c:pt idx="72">
                  <c:v>62.568600000000004</c:v>
                </c:pt>
                <c:pt idx="73">
                  <c:v>54.057000000000002</c:v>
                </c:pt>
                <c:pt idx="74">
                  <c:v>72.902199999999993</c:v>
                </c:pt>
                <c:pt idx="75">
                  <c:v>74.446799999999996</c:v>
                </c:pt>
                <c:pt idx="76">
                  <c:v>74.5411</c:v>
                </c:pt>
                <c:pt idx="77">
                  <c:v>54.994700000000002</c:v>
                </c:pt>
                <c:pt idx="78">
                  <c:v>74.538700000000006</c:v>
                </c:pt>
                <c:pt idx="79">
                  <c:v>74.532499999999999</c:v>
                </c:pt>
                <c:pt idx="80">
                  <c:v>73.539199999999994</c:v>
                </c:pt>
                <c:pt idx="81">
                  <c:v>74.186800000000005</c:v>
                </c:pt>
                <c:pt idx="82">
                  <c:v>70.335899999999995</c:v>
                </c:pt>
                <c:pt idx="83">
                  <c:v>62.636499999999998</c:v>
                </c:pt>
                <c:pt idx="84">
                  <c:v>48.029600000000002</c:v>
                </c:pt>
                <c:pt idx="85">
                  <c:v>48.054000000000002</c:v>
                </c:pt>
                <c:pt idx="86">
                  <c:v>48.0321</c:v>
                </c:pt>
                <c:pt idx="87">
                  <c:v>49.0017</c:v>
                </c:pt>
                <c:pt idx="88">
                  <c:v>50.447899999999997</c:v>
                </c:pt>
                <c:pt idx="89">
                  <c:v>49.105600000000003</c:v>
                </c:pt>
                <c:pt idx="90">
                  <c:v>50.1952</c:v>
                </c:pt>
                <c:pt idx="91">
                  <c:v>51.345399999999998</c:v>
                </c:pt>
                <c:pt idx="92">
                  <c:v>50.197400000000002</c:v>
                </c:pt>
                <c:pt idx="93">
                  <c:v>51.239600000000003</c:v>
                </c:pt>
                <c:pt idx="94">
                  <c:v>51.201700000000002</c:v>
                </c:pt>
                <c:pt idx="95">
                  <c:v>51.911000000000001</c:v>
                </c:pt>
                <c:pt idx="96">
                  <c:v>51.678199999999997</c:v>
                </c:pt>
                <c:pt idx="97">
                  <c:v>54.060899999999997</c:v>
                </c:pt>
                <c:pt idx="98">
                  <c:v>51.287399999999998</c:v>
                </c:pt>
                <c:pt idx="99">
                  <c:v>56.755800000000001</c:v>
                </c:pt>
                <c:pt idx="100">
                  <c:v>54.5244</c:v>
                </c:pt>
                <c:pt idx="101">
                  <c:v>52.4163</c:v>
                </c:pt>
                <c:pt idx="102">
                  <c:v>63.006900000000002</c:v>
                </c:pt>
                <c:pt idx="103">
                  <c:v>63.003</c:v>
                </c:pt>
                <c:pt idx="104">
                  <c:v>56.668399999999998</c:v>
                </c:pt>
                <c:pt idx="105">
                  <c:v>57.287799999999997</c:v>
                </c:pt>
                <c:pt idx="106">
                  <c:v>60.499400000000001</c:v>
                </c:pt>
                <c:pt idx="107">
                  <c:v>63.426400000000001</c:v>
                </c:pt>
                <c:pt idx="108">
                  <c:v>70.648600000000002</c:v>
                </c:pt>
                <c:pt idx="109">
                  <c:v>73.9876</c:v>
                </c:pt>
                <c:pt idx="110">
                  <c:v>73.983099999999993</c:v>
                </c:pt>
                <c:pt idx="111">
                  <c:v>73.982200000000006</c:v>
                </c:pt>
                <c:pt idx="112">
                  <c:v>74.160700000000006</c:v>
                </c:pt>
                <c:pt idx="113">
                  <c:v>74.159599999999998</c:v>
                </c:pt>
                <c:pt idx="114">
                  <c:v>75.126800000000003</c:v>
                </c:pt>
                <c:pt idx="115">
                  <c:v>73.176000000000002</c:v>
                </c:pt>
                <c:pt idx="116">
                  <c:v>63.427599999999998</c:v>
                </c:pt>
                <c:pt idx="117">
                  <c:v>59.390799999999999</c:v>
                </c:pt>
                <c:pt idx="118">
                  <c:v>56.442</c:v>
                </c:pt>
                <c:pt idx="119">
                  <c:v>51.837899999999998</c:v>
                </c:pt>
                <c:pt idx="120">
                  <c:v>71.455500000000001</c:v>
                </c:pt>
                <c:pt idx="121">
                  <c:v>50.686500000000002</c:v>
                </c:pt>
                <c:pt idx="122">
                  <c:v>49.868299999999998</c:v>
                </c:pt>
                <c:pt idx="123">
                  <c:v>50.972900000000003</c:v>
                </c:pt>
                <c:pt idx="124">
                  <c:v>64.985299999999995</c:v>
                </c:pt>
                <c:pt idx="125">
                  <c:v>50.239199999999997</c:v>
                </c:pt>
                <c:pt idx="126">
                  <c:v>59.413200000000003</c:v>
                </c:pt>
                <c:pt idx="127">
                  <c:v>56.262999999999998</c:v>
                </c:pt>
                <c:pt idx="128">
                  <c:v>52.054499999999997</c:v>
                </c:pt>
                <c:pt idx="129">
                  <c:v>60.0627</c:v>
                </c:pt>
                <c:pt idx="130">
                  <c:v>60.142099999999999</c:v>
                </c:pt>
                <c:pt idx="131">
                  <c:v>66.509799999999998</c:v>
                </c:pt>
                <c:pt idx="132">
                  <c:v>77.045599999999993</c:v>
                </c:pt>
                <c:pt idx="133">
                  <c:v>67.284199999999998</c:v>
                </c:pt>
                <c:pt idx="134">
                  <c:v>60.098300000000002</c:v>
                </c:pt>
                <c:pt idx="135">
                  <c:v>45.986400000000003</c:v>
                </c:pt>
                <c:pt idx="136">
                  <c:v>64.9786</c:v>
                </c:pt>
                <c:pt idx="137">
                  <c:v>60.451099999999997</c:v>
                </c:pt>
                <c:pt idx="138">
                  <c:v>67.565399999999997</c:v>
                </c:pt>
                <c:pt idx="139">
                  <c:v>60.472700000000003</c:v>
                </c:pt>
                <c:pt idx="140">
                  <c:v>53.606900000000003</c:v>
                </c:pt>
                <c:pt idx="141">
                  <c:v>47.036999999999999</c:v>
                </c:pt>
                <c:pt idx="142">
                  <c:v>47.411799999999999</c:v>
                </c:pt>
                <c:pt idx="143">
                  <c:v>46.775599999999997</c:v>
                </c:pt>
                <c:pt idx="144">
                  <c:v>47.5764</c:v>
                </c:pt>
                <c:pt idx="145">
                  <c:v>51.813600000000001</c:v>
                </c:pt>
                <c:pt idx="146">
                  <c:v>50.1494</c:v>
                </c:pt>
                <c:pt idx="147">
                  <c:v>51.516399999999997</c:v>
                </c:pt>
                <c:pt idx="148">
                  <c:v>50.798000000000002</c:v>
                </c:pt>
                <c:pt idx="149">
                  <c:v>53.908700000000003</c:v>
                </c:pt>
                <c:pt idx="150">
                  <c:v>50.333199999999998</c:v>
                </c:pt>
                <c:pt idx="151">
                  <c:v>56.0794</c:v>
                </c:pt>
                <c:pt idx="152">
                  <c:v>76.751800000000003</c:v>
                </c:pt>
                <c:pt idx="153">
                  <c:v>56.325099999999999</c:v>
                </c:pt>
                <c:pt idx="154">
                  <c:v>54.970300000000002</c:v>
                </c:pt>
                <c:pt idx="155">
                  <c:v>77.791200000000003</c:v>
                </c:pt>
                <c:pt idx="156">
                  <c:v>76.476399999999998</c:v>
                </c:pt>
                <c:pt idx="157">
                  <c:v>79.986199999999997</c:v>
                </c:pt>
                <c:pt idx="158">
                  <c:v>93.996899999999997</c:v>
                </c:pt>
                <c:pt idx="159">
                  <c:v>77.198800000000006</c:v>
                </c:pt>
                <c:pt idx="160">
                  <c:v>77.601200000000006</c:v>
                </c:pt>
                <c:pt idx="161">
                  <c:v>80.233900000000006</c:v>
                </c:pt>
                <c:pt idx="162">
                  <c:v>77.749099999999999</c:v>
                </c:pt>
                <c:pt idx="163">
                  <c:v>94.467600000000004</c:v>
                </c:pt>
                <c:pt idx="164">
                  <c:v>181.2004</c:v>
                </c:pt>
                <c:pt idx="165">
                  <c:v>149.47130000000001</c:v>
                </c:pt>
                <c:pt idx="166">
                  <c:v>181.15119999999999</c:v>
                </c:pt>
                <c:pt idx="167">
                  <c:v>839.97109999999998</c:v>
                </c:pt>
                <c:pt idx="168">
                  <c:v>77.042500000000004</c:v>
                </c:pt>
                <c:pt idx="169">
                  <c:v>78.920400000000001</c:v>
                </c:pt>
                <c:pt idx="170">
                  <c:v>77.73</c:v>
                </c:pt>
                <c:pt idx="171">
                  <c:v>83.769099999999995</c:v>
                </c:pt>
                <c:pt idx="172">
                  <c:v>80.584900000000005</c:v>
                </c:pt>
                <c:pt idx="173">
                  <c:v>80.965100000000007</c:v>
                </c:pt>
                <c:pt idx="174">
                  <c:v>79.947800000000001</c:v>
                </c:pt>
                <c:pt idx="175">
                  <c:v>76.943399999999997</c:v>
                </c:pt>
                <c:pt idx="176">
                  <c:v>76.425799999999995</c:v>
                </c:pt>
                <c:pt idx="177">
                  <c:v>75.0685</c:v>
                </c:pt>
                <c:pt idx="178">
                  <c:v>75.659400000000005</c:v>
                </c:pt>
                <c:pt idx="179">
                  <c:v>75.126900000000006</c:v>
                </c:pt>
                <c:pt idx="180">
                  <c:v>90.971500000000006</c:v>
                </c:pt>
                <c:pt idx="181">
                  <c:v>84.784599999999998</c:v>
                </c:pt>
                <c:pt idx="182">
                  <c:v>90.514700000000005</c:v>
                </c:pt>
                <c:pt idx="183">
                  <c:v>83.282700000000006</c:v>
                </c:pt>
                <c:pt idx="184">
                  <c:v>80.425200000000004</c:v>
                </c:pt>
                <c:pt idx="185">
                  <c:v>209.43690000000001</c:v>
                </c:pt>
                <c:pt idx="186">
                  <c:v>94.6374</c:v>
                </c:pt>
                <c:pt idx="187">
                  <c:v>80.670900000000003</c:v>
                </c:pt>
                <c:pt idx="188">
                  <c:v>250.0009</c:v>
                </c:pt>
                <c:pt idx="189">
                  <c:v>210.13579999999999</c:v>
                </c:pt>
                <c:pt idx="190">
                  <c:v>112.56019999999999</c:v>
                </c:pt>
                <c:pt idx="191">
                  <c:v>906.58450000000005</c:v>
                </c:pt>
                <c:pt idx="192">
                  <c:v>906.97249999999997</c:v>
                </c:pt>
                <c:pt idx="193">
                  <c:v>906.62570000000005</c:v>
                </c:pt>
                <c:pt idx="194">
                  <c:v>345.37470000000002</c:v>
                </c:pt>
                <c:pt idx="195">
                  <c:v>88.605800000000002</c:v>
                </c:pt>
                <c:pt idx="196">
                  <c:v>143.715</c:v>
                </c:pt>
                <c:pt idx="197">
                  <c:v>114.5692</c:v>
                </c:pt>
                <c:pt idx="198">
                  <c:v>86.098200000000006</c:v>
                </c:pt>
                <c:pt idx="199">
                  <c:v>75.440200000000004</c:v>
                </c:pt>
                <c:pt idx="200">
                  <c:v>85.063900000000004</c:v>
                </c:pt>
                <c:pt idx="201">
                  <c:v>88.9739</c:v>
                </c:pt>
                <c:pt idx="202">
                  <c:v>110.7306</c:v>
                </c:pt>
                <c:pt idx="203">
                  <c:v>111.973</c:v>
                </c:pt>
                <c:pt idx="204">
                  <c:v>74.940100000000001</c:v>
                </c:pt>
                <c:pt idx="205">
                  <c:v>105.3672</c:v>
                </c:pt>
                <c:pt idx="206">
                  <c:v>75.373000000000005</c:v>
                </c:pt>
                <c:pt idx="207">
                  <c:v>76.807500000000005</c:v>
                </c:pt>
                <c:pt idx="208">
                  <c:v>75.537999999999997</c:v>
                </c:pt>
                <c:pt idx="209">
                  <c:v>74.940100000000001</c:v>
                </c:pt>
                <c:pt idx="210">
                  <c:v>74.940299999999993</c:v>
                </c:pt>
                <c:pt idx="211">
                  <c:v>70.371600000000001</c:v>
                </c:pt>
                <c:pt idx="212">
                  <c:v>59.362900000000003</c:v>
                </c:pt>
                <c:pt idx="213">
                  <c:v>62.663899999999998</c:v>
                </c:pt>
                <c:pt idx="214">
                  <c:v>54.194299999999998</c:v>
                </c:pt>
                <c:pt idx="215">
                  <c:v>54.602200000000003</c:v>
                </c:pt>
                <c:pt idx="216">
                  <c:v>53.1128</c:v>
                </c:pt>
                <c:pt idx="217">
                  <c:v>51.121200000000002</c:v>
                </c:pt>
                <c:pt idx="218">
                  <c:v>50.428600000000003</c:v>
                </c:pt>
                <c:pt idx="219">
                  <c:v>46.729700000000001</c:v>
                </c:pt>
                <c:pt idx="220">
                  <c:v>46.366100000000003</c:v>
                </c:pt>
                <c:pt idx="221">
                  <c:v>47.3538</c:v>
                </c:pt>
                <c:pt idx="222">
                  <c:v>60.1569</c:v>
                </c:pt>
                <c:pt idx="223">
                  <c:v>58.372300000000003</c:v>
                </c:pt>
                <c:pt idx="224">
                  <c:v>57.9694</c:v>
                </c:pt>
                <c:pt idx="225">
                  <c:v>57.372399999999999</c:v>
                </c:pt>
                <c:pt idx="226">
                  <c:v>55.183300000000003</c:v>
                </c:pt>
                <c:pt idx="227">
                  <c:v>54.029400000000003</c:v>
                </c:pt>
                <c:pt idx="228">
                  <c:v>53.419800000000002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776-4864-AD00-E252C16B64EC}"/>
            </c:ext>
          </c:extLst>
        </c:ser>
        <c:ser>
          <c:idx val="2"/>
          <c:order val="2"/>
          <c:tx>
            <c:strRef>
              <c:f>Sheet2!$D$1</c:f>
              <c:strCache>
                <c:ptCount val="1"/>
                <c:pt idx="0">
                  <c:v>ORDC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Sheet2!$A$2:$A$230</c:f>
              <c:numCache>
                <c:formatCode>m/d/yyyy\ h:mm</c:formatCode>
                <c:ptCount val="229"/>
                <c:pt idx="0">
                  <c:v>44615.708634259259</c:v>
                </c:pt>
                <c:pt idx="1">
                  <c:v>44615.712094907409</c:v>
                </c:pt>
                <c:pt idx="2">
                  <c:v>44615.715543981481</c:v>
                </c:pt>
                <c:pt idx="3">
                  <c:v>44615.719004629631</c:v>
                </c:pt>
                <c:pt idx="4">
                  <c:v>44615.72246527778</c:v>
                </c:pt>
                <c:pt idx="5">
                  <c:v>44615.725925925923</c:v>
                </c:pt>
                <c:pt idx="6">
                  <c:v>44615.729421296295</c:v>
                </c:pt>
                <c:pt idx="7">
                  <c:v>44615.732881944445</c:v>
                </c:pt>
                <c:pt idx="8">
                  <c:v>44615.736331018517</c:v>
                </c:pt>
                <c:pt idx="9">
                  <c:v>44615.739814814813</c:v>
                </c:pt>
                <c:pt idx="10">
                  <c:v>44615.743252314816</c:v>
                </c:pt>
                <c:pt idx="11">
                  <c:v>44615.746759259258</c:v>
                </c:pt>
                <c:pt idx="12">
                  <c:v>44615.7502662037</c:v>
                </c:pt>
                <c:pt idx="13">
                  <c:v>44615.753692129627</c:v>
                </c:pt>
                <c:pt idx="14">
                  <c:v>44615.757175925923</c:v>
                </c:pt>
                <c:pt idx="15">
                  <c:v>44615.760648148149</c:v>
                </c:pt>
                <c:pt idx="16">
                  <c:v>44615.764120370368</c:v>
                </c:pt>
                <c:pt idx="17">
                  <c:v>44615.767581018517</c:v>
                </c:pt>
                <c:pt idx="18">
                  <c:v>44615.771064814813</c:v>
                </c:pt>
                <c:pt idx="19">
                  <c:v>44615.774537037039</c:v>
                </c:pt>
                <c:pt idx="20">
                  <c:v>44615.777997685182</c:v>
                </c:pt>
                <c:pt idx="21">
                  <c:v>44615.781481481485</c:v>
                </c:pt>
                <c:pt idx="22">
                  <c:v>44615.784930555557</c:v>
                </c:pt>
                <c:pt idx="23">
                  <c:v>44615.788414351853</c:v>
                </c:pt>
                <c:pt idx="24">
                  <c:v>44615.791967592595</c:v>
                </c:pt>
                <c:pt idx="25">
                  <c:v>44615.795381944445</c:v>
                </c:pt>
                <c:pt idx="26">
                  <c:v>44615.798819444448</c:v>
                </c:pt>
                <c:pt idx="27">
                  <c:v>44615.802314814813</c:v>
                </c:pt>
                <c:pt idx="28">
                  <c:v>44615.805763888886</c:v>
                </c:pt>
                <c:pt idx="29">
                  <c:v>44615.809247685182</c:v>
                </c:pt>
                <c:pt idx="30">
                  <c:v>44615.812731481485</c:v>
                </c:pt>
                <c:pt idx="31">
                  <c:v>44615.816180555557</c:v>
                </c:pt>
                <c:pt idx="32">
                  <c:v>44615.819664351853</c:v>
                </c:pt>
                <c:pt idx="33">
                  <c:v>44615.823148148149</c:v>
                </c:pt>
                <c:pt idx="34">
                  <c:v>44615.826620370368</c:v>
                </c:pt>
                <c:pt idx="35">
                  <c:v>44615.830081018517</c:v>
                </c:pt>
                <c:pt idx="36">
                  <c:v>44615.833657407406</c:v>
                </c:pt>
                <c:pt idx="37">
                  <c:v>44615.837060185186</c:v>
                </c:pt>
                <c:pt idx="38">
                  <c:v>44615.840497685182</c:v>
                </c:pt>
                <c:pt idx="39">
                  <c:v>44615.844004629631</c:v>
                </c:pt>
                <c:pt idx="40">
                  <c:v>44615.847453703704</c:v>
                </c:pt>
                <c:pt idx="41">
                  <c:v>44615.850891203707</c:v>
                </c:pt>
                <c:pt idx="42">
                  <c:v>44615.854351851849</c:v>
                </c:pt>
                <c:pt idx="43">
                  <c:v>44615.857881944445</c:v>
                </c:pt>
                <c:pt idx="44">
                  <c:v>44615.861307870371</c:v>
                </c:pt>
                <c:pt idx="45">
                  <c:v>44615.864803240744</c:v>
                </c:pt>
                <c:pt idx="46">
                  <c:v>44615.868263888886</c:v>
                </c:pt>
                <c:pt idx="47">
                  <c:v>44615.871759259258</c:v>
                </c:pt>
                <c:pt idx="48">
                  <c:v>44615.875277777777</c:v>
                </c:pt>
                <c:pt idx="49">
                  <c:v>44615.87872685185</c:v>
                </c:pt>
                <c:pt idx="50">
                  <c:v>44615.882152777776</c:v>
                </c:pt>
                <c:pt idx="51">
                  <c:v>44615.885613425926</c:v>
                </c:pt>
                <c:pt idx="52">
                  <c:v>44615.889097222222</c:v>
                </c:pt>
                <c:pt idx="53">
                  <c:v>44615.892569444448</c:v>
                </c:pt>
                <c:pt idx="54">
                  <c:v>44615.896041666667</c:v>
                </c:pt>
                <c:pt idx="55">
                  <c:v>44615.899513888886</c:v>
                </c:pt>
                <c:pt idx="56">
                  <c:v>44615.903009259258</c:v>
                </c:pt>
                <c:pt idx="57">
                  <c:v>44615.906458333331</c:v>
                </c:pt>
                <c:pt idx="58">
                  <c:v>44615.909942129627</c:v>
                </c:pt>
                <c:pt idx="59">
                  <c:v>44615.913402777776</c:v>
                </c:pt>
                <c:pt idx="60">
                  <c:v>44615.916944444441</c:v>
                </c:pt>
                <c:pt idx="61">
                  <c:v>44615.920381944445</c:v>
                </c:pt>
                <c:pt idx="62">
                  <c:v>44615.923819444448</c:v>
                </c:pt>
                <c:pt idx="63">
                  <c:v>44615.927303240744</c:v>
                </c:pt>
                <c:pt idx="64">
                  <c:v>44615.930787037039</c:v>
                </c:pt>
                <c:pt idx="65">
                  <c:v>44615.934212962966</c:v>
                </c:pt>
                <c:pt idx="66">
                  <c:v>44615.937719907408</c:v>
                </c:pt>
                <c:pt idx="67">
                  <c:v>44615.94121527778</c:v>
                </c:pt>
                <c:pt idx="68">
                  <c:v>44615.944641203707</c:v>
                </c:pt>
                <c:pt idx="69">
                  <c:v>44615.948113425926</c:v>
                </c:pt>
                <c:pt idx="70">
                  <c:v>44615.951620370368</c:v>
                </c:pt>
                <c:pt idx="71">
                  <c:v>44615.955069444448</c:v>
                </c:pt>
                <c:pt idx="72">
                  <c:v>44615.958599537036</c:v>
                </c:pt>
                <c:pt idx="73">
                  <c:v>44615.962048611109</c:v>
                </c:pt>
                <c:pt idx="74">
                  <c:v>44615.965520833335</c:v>
                </c:pt>
                <c:pt idx="75">
                  <c:v>44615.968969907408</c:v>
                </c:pt>
                <c:pt idx="76">
                  <c:v>44615.972430555557</c:v>
                </c:pt>
                <c:pt idx="77">
                  <c:v>44615.975902777776</c:v>
                </c:pt>
                <c:pt idx="78">
                  <c:v>44615.979386574072</c:v>
                </c:pt>
                <c:pt idx="79">
                  <c:v>44615.982858796298</c:v>
                </c:pt>
                <c:pt idx="80">
                  <c:v>44615.986319444448</c:v>
                </c:pt>
                <c:pt idx="81">
                  <c:v>44615.98978009259</c:v>
                </c:pt>
                <c:pt idx="82">
                  <c:v>44615.993252314816</c:v>
                </c:pt>
                <c:pt idx="83">
                  <c:v>44615.996736111112</c:v>
                </c:pt>
                <c:pt idx="84">
                  <c:v>44616.000289351854</c:v>
                </c:pt>
                <c:pt idx="85">
                  <c:v>44616.003703703704</c:v>
                </c:pt>
                <c:pt idx="86">
                  <c:v>44616.007141203707</c:v>
                </c:pt>
                <c:pt idx="87">
                  <c:v>44616.010613425926</c:v>
                </c:pt>
                <c:pt idx="88">
                  <c:v>44616.014085648145</c:v>
                </c:pt>
                <c:pt idx="89">
                  <c:v>44616.017557870371</c:v>
                </c:pt>
                <c:pt idx="90">
                  <c:v>44616.021053240744</c:v>
                </c:pt>
                <c:pt idx="91">
                  <c:v>44616.024513888886</c:v>
                </c:pt>
                <c:pt idx="92">
                  <c:v>44616.028009259258</c:v>
                </c:pt>
                <c:pt idx="93">
                  <c:v>44616.031446759262</c:v>
                </c:pt>
                <c:pt idx="94">
                  <c:v>44616.034930555557</c:v>
                </c:pt>
                <c:pt idx="95">
                  <c:v>44616.038402777776</c:v>
                </c:pt>
                <c:pt idx="96">
                  <c:v>44616.041898148149</c:v>
                </c:pt>
                <c:pt idx="97">
                  <c:v>44616.045393518521</c:v>
                </c:pt>
                <c:pt idx="98">
                  <c:v>44616.048831018517</c:v>
                </c:pt>
                <c:pt idx="99">
                  <c:v>44616.052314814813</c:v>
                </c:pt>
                <c:pt idx="100">
                  <c:v>44616.055752314816</c:v>
                </c:pt>
                <c:pt idx="101">
                  <c:v>44616.059224537035</c:v>
                </c:pt>
                <c:pt idx="102">
                  <c:v>44616.062696759262</c:v>
                </c:pt>
                <c:pt idx="103">
                  <c:v>44616.066180555557</c:v>
                </c:pt>
                <c:pt idx="104">
                  <c:v>44616.069652777776</c:v>
                </c:pt>
                <c:pt idx="105">
                  <c:v>44616.073125000003</c:v>
                </c:pt>
                <c:pt idx="106">
                  <c:v>44616.076574074075</c:v>
                </c:pt>
                <c:pt idx="107">
                  <c:v>44616.080057870371</c:v>
                </c:pt>
                <c:pt idx="108">
                  <c:v>44616.083599537036</c:v>
                </c:pt>
                <c:pt idx="109">
                  <c:v>44616.087013888886</c:v>
                </c:pt>
                <c:pt idx="110">
                  <c:v>44616.090532407405</c:v>
                </c:pt>
                <c:pt idx="111">
                  <c:v>44616.093958333331</c:v>
                </c:pt>
                <c:pt idx="112">
                  <c:v>44616.097442129627</c:v>
                </c:pt>
                <c:pt idx="113">
                  <c:v>44616.100891203707</c:v>
                </c:pt>
                <c:pt idx="114">
                  <c:v>44616.104375000003</c:v>
                </c:pt>
                <c:pt idx="115">
                  <c:v>44616.107847222222</c:v>
                </c:pt>
                <c:pt idx="116">
                  <c:v>44616.111319444448</c:v>
                </c:pt>
                <c:pt idx="117">
                  <c:v>44616.11478009259</c:v>
                </c:pt>
                <c:pt idx="118">
                  <c:v>44616.118263888886</c:v>
                </c:pt>
                <c:pt idx="119">
                  <c:v>44616.121736111112</c:v>
                </c:pt>
                <c:pt idx="120">
                  <c:v>44616.125243055554</c:v>
                </c:pt>
                <c:pt idx="121">
                  <c:v>44616.128680555557</c:v>
                </c:pt>
                <c:pt idx="122">
                  <c:v>44616.132152777776</c:v>
                </c:pt>
                <c:pt idx="123">
                  <c:v>44616.135625000003</c:v>
                </c:pt>
                <c:pt idx="124">
                  <c:v>44616.139108796298</c:v>
                </c:pt>
                <c:pt idx="125">
                  <c:v>44616.142557870371</c:v>
                </c:pt>
                <c:pt idx="126">
                  <c:v>44616.146018518521</c:v>
                </c:pt>
                <c:pt idx="127">
                  <c:v>44616.149548611109</c:v>
                </c:pt>
                <c:pt idx="128">
                  <c:v>44616.152986111112</c:v>
                </c:pt>
                <c:pt idx="129">
                  <c:v>44616.156458333331</c:v>
                </c:pt>
                <c:pt idx="130">
                  <c:v>44616.159953703704</c:v>
                </c:pt>
                <c:pt idx="131">
                  <c:v>44616.163391203707</c:v>
                </c:pt>
                <c:pt idx="132">
                  <c:v>44616.166921296295</c:v>
                </c:pt>
                <c:pt idx="133">
                  <c:v>44616.170335648145</c:v>
                </c:pt>
                <c:pt idx="134">
                  <c:v>44616.173831018517</c:v>
                </c:pt>
                <c:pt idx="135">
                  <c:v>44616.177291666667</c:v>
                </c:pt>
                <c:pt idx="136">
                  <c:v>44616.180763888886</c:v>
                </c:pt>
                <c:pt idx="137">
                  <c:v>44616.184224537035</c:v>
                </c:pt>
                <c:pt idx="138">
                  <c:v>44616.187719907408</c:v>
                </c:pt>
                <c:pt idx="139">
                  <c:v>44616.191180555557</c:v>
                </c:pt>
                <c:pt idx="140">
                  <c:v>44616.194641203707</c:v>
                </c:pt>
                <c:pt idx="141">
                  <c:v>44616.198125000003</c:v>
                </c:pt>
                <c:pt idx="142">
                  <c:v>44616.201585648145</c:v>
                </c:pt>
                <c:pt idx="143">
                  <c:v>44616.205069444448</c:v>
                </c:pt>
                <c:pt idx="144">
                  <c:v>44616.208611111113</c:v>
                </c:pt>
                <c:pt idx="145">
                  <c:v>44616.212037037039</c:v>
                </c:pt>
                <c:pt idx="146">
                  <c:v>44616.215497685182</c:v>
                </c:pt>
                <c:pt idx="147">
                  <c:v>44616.218969907408</c:v>
                </c:pt>
                <c:pt idx="148">
                  <c:v>44616.222604166665</c:v>
                </c:pt>
                <c:pt idx="149">
                  <c:v>44616.225902777776</c:v>
                </c:pt>
                <c:pt idx="150">
                  <c:v>44616.229467592595</c:v>
                </c:pt>
                <c:pt idx="151">
                  <c:v>44616.232847222222</c:v>
                </c:pt>
                <c:pt idx="152">
                  <c:v>44616.236307870371</c:v>
                </c:pt>
                <c:pt idx="153">
                  <c:v>44616.239768518521</c:v>
                </c:pt>
                <c:pt idx="154">
                  <c:v>44616.243275462963</c:v>
                </c:pt>
                <c:pt idx="155">
                  <c:v>44616.246724537035</c:v>
                </c:pt>
                <c:pt idx="156">
                  <c:v>44616.2502662037</c:v>
                </c:pt>
                <c:pt idx="157">
                  <c:v>44616.253680555557</c:v>
                </c:pt>
                <c:pt idx="158">
                  <c:v>44616.257152777776</c:v>
                </c:pt>
                <c:pt idx="159">
                  <c:v>44616.260625000003</c:v>
                </c:pt>
                <c:pt idx="160">
                  <c:v>44616.264085648145</c:v>
                </c:pt>
                <c:pt idx="161">
                  <c:v>44616.267557870371</c:v>
                </c:pt>
                <c:pt idx="162">
                  <c:v>44616.27103009259</c:v>
                </c:pt>
                <c:pt idx="163">
                  <c:v>44616.274525462963</c:v>
                </c:pt>
                <c:pt idx="164">
                  <c:v>44616.277986111112</c:v>
                </c:pt>
                <c:pt idx="165">
                  <c:v>44616.281446759262</c:v>
                </c:pt>
                <c:pt idx="166">
                  <c:v>44616.284918981481</c:v>
                </c:pt>
                <c:pt idx="167">
                  <c:v>44616.288391203707</c:v>
                </c:pt>
                <c:pt idx="168">
                  <c:v>44616.291956018518</c:v>
                </c:pt>
                <c:pt idx="169">
                  <c:v>44616.295381944445</c:v>
                </c:pt>
                <c:pt idx="170">
                  <c:v>44616.298831018517</c:v>
                </c:pt>
                <c:pt idx="171">
                  <c:v>44616.302291666667</c:v>
                </c:pt>
                <c:pt idx="172">
                  <c:v>44616.305763888886</c:v>
                </c:pt>
                <c:pt idx="173">
                  <c:v>44616.309247685182</c:v>
                </c:pt>
                <c:pt idx="174">
                  <c:v>44616.312719907408</c:v>
                </c:pt>
                <c:pt idx="175">
                  <c:v>44616.316192129627</c:v>
                </c:pt>
                <c:pt idx="176">
                  <c:v>44616.319641203707</c:v>
                </c:pt>
                <c:pt idx="177">
                  <c:v>44616.323125000003</c:v>
                </c:pt>
                <c:pt idx="178">
                  <c:v>44616.326585648145</c:v>
                </c:pt>
                <c:pt idx="179">
                  <c:v>44616.330092592594</c:v>
                </c:pt>
                <c:pt idx="180">
                  <c:v>44616.333611111113</c:v>
                </c:pt>
                <c:pt idx="181">
                  <c:v>44616.337037037039</c:v>
                </c:pt>
                <c:pt idx="182">
                  <c:v>44616.340497685182</c:v>
                </c:pt>
                <c:pt idx="183">
                  <c:v>44616.343969907408</c:v>
                </c:pt>
                <c:pt idx="184">
                  <c:v>44616.347442129627</c:v>
                </c:pt>
                <c:pt idx="185">
                  <c:v>44616.350925925923</c:v>
                </c:pt>
                <c:pt idx="186">
                  <c:v>44616.354386574072</c:v>
                </c:pt>
                <c:pt idx="187">
                  <c:v>44616.357870370368</c:v>
                </c:pt>
                <c:pt idx="188">
                  <c:v>44616.361331018517</c:v>
                </c:pt>
                <c:pt idx="189">
                  <c:v>44616.364791666667</c:v>
                </c:pt>
                <c:pt idx="190">
                  <c:v>44616.368263888886</c:v>
                </c:pt>
                <c:pt idx="191">
                  <c:v>44616.371747685182</c:v>
                </c:pt>
                <c:pt idx="192">
                  <c:v>44616.3752662037</c:v>
                </c:pt>
                <c:pt idx="193">
                  <c:v>44616.37872685185</c:v>
                </c:pt>
                <c:pt idx="194">
                  <c:v>44616.382210648146</c:v>
                </c:pt>
                <c:pt idx="195">
                  <c:v>44616.385636574072</c:v>
                </c:pt>
                <c:pt idx="196">
                  <c:v>44616.389120370368</c:v>
                </c:pt>
                <c:pt idx="197">
                  <c:v>44616.392581018517</c:v>
                </c:pt>
                <c:pt idx="198">
                  <c:v>44616.396053240744</c:v>
                </c:pt>
                <c:pt idx="199">
                  <c:v>44616.399525462963</c:v>
                </c:pt>
                <c:pt idx="200">
                  <c:v>44616.403009259258</c:v>
                </c:pt>
                <c:pt idx="201">
                  <c:v>44616.406446759262</c:v>
                </c:pt>
                <c:pt idx="202">
                  <c:v>44616.409942129627</c:v>
                </c:pt>
                <c:pt idx="203">
                  <c:v>44616.413425925923</c:v>
                </c:pt>
                <c:pt idx="204">
                  <c:v>44616.416956018518</c:v>
                </c:pt>
                <c:pt idx="205">
                  <c:v>44616.420393518521</c:v>
                </c:pt>
                <c:pt idx="206">
                  <c:v>44616.423854166664</c:v>
                </c:pt>
                <c:pt idx="207">
                  <c:v>44616.427337962959</c:v>
                </c:pt>
                <c:pt idx="208">
                  <c:v>44616.430775462963</c:v>
                </c:pt>
                <c:pt idx="209">
                  <c:v>44616.434247685182</c:v>
                </c:pt>
                <c:pt idx="210">
                  <c:v>44616.437731481485</c:v>
                </c:pt>
                <c:pt idx="211">
                  <c:v>44616.441192129627</c:v>
                </c:pt>
                <c:pt idx="212">
                  <c:v>44616.444675925923</c:v>
                </c:pt>
                <c:pt idx="213">
                  <c:v>44616.448136574072</c:v>
                </c:pt>
                <c:pt idx="214">
                  <c:v>44616.451608796298</c:v>
                </c:pt>
                <c:pt idx="215">
                  <c:v>44616.455081018517</c:v>
                </c:pt>
                <c:pt idx="216">
                  <c:v>44616.458657407406</c:v>
                </c:pt>
                <c:pt idx="217">
                  <c:v>44616.462060185186</c:v>
                </c:pt>
                <c:pt idx="218">
                  <c:v>44616.465497685182</c:v>
                </c:pt>
                <c:pt idx="219">
                  <c:v>44616.468981481485</c:v>
                </c:pt>
                <c:pt idx="220">
                  <c:v>44616.472453703704</c:v>
                </c:pt>
                <c:pt idx="221">
                  <c:v>44616.475902777776</c:v>
                </c:pt>
                <c:pt idx="222">
                  <c:v>44616.479398148149</c:v>
                </c:pt>
                <c:pt idx="223">
                  <c:v>44616.482847222222</c:v>
                </c:pt>
                <c:pt idx="224">
                  <c:v>44616.486331018517</c:v>
                </c:pt>
                <c:pt idx="225">
                  <c:v>44616.489803240744</c:v>
                </c:pt>
                <c:pt idx="226">
                  <c:v>44616.493275462963</c:v>
                </c:pt>
                <c:pt idx="227">
                  <c:v>44616.496736111112</c:v>
                </c:pt>
                <c:pt idx="228">
                  <c:v>44616.500289351854</c:v>
                </c:pt>
              </c:numCache>
            </c:numRef>
          </c:xVal>
          <c:yVal>
            <c:numRef>
              <c:f>Sheet2!$D$2:$D$230</c:f>
              <c:numCache>
                <c:formatCode>_(* #,##0_);_(* \(#,##0\);_(* "-"??_);_(@_)</c:formatCode>
                <c:ptCount val="229"/>
                <c:pt idx="0">
                  <c:v>0</c:v>
                </c:pt>
                <c:pt idx="1">
                  <c:v>0</c:v>
                </c:pt>
                <c:pt idx="2">
                  <c:v>2.9999999999999997E-4</c:v>
                </c:pt>
                <c:pt idx="3">
                  <c:v>2E-3</c:v>
                </c:pt>
                <c:pt idx="4">
                  <c:v>2.76E-2</c:v>
                </c:pt>
                <c:pt idx="5">
                  <c:v>0.26390000000000002</c:v>
                </c:pt>
                <c:pt idx="6">
                  <c:v>3.4700000000000002E-2</c:v>
                </c:pt>
                <c:pt idx="7">
                  <c:v>3.2000000000000001E-2</c:v>
                </c:pt>
                <c:pt idx="8">
                  <c:v>0.12909999999999999</c:v>
                </c:pt>
                <c:pt idx="9">
                  <c:v>0.41320000000000001</c:v>
                </c:pt>
                <c:pt idx="10">
                  <c:v>0.56769999999999998</c:v>
                </c:pt>
                <c:pt idx="11">
                  <c:v>1.5213000000000001</c:v>
                </c:pt>
                <c:pt idx="12">
                  <c:v>3.7703000000000002</c:v>
                </c:pt>
                <c:pt idx="13">
                  <c:v>9.8477999999999994</c:v>
                </c:pt>
                <c:pt idx="14">
                  <c:v>33.396999999999998</c:v>
                </c:pt>
                <c:pt idx="15">
                  <c:v>25.482800000000001</c:v>
                </c:pt>
                <c:pt idx="16">
                  <c:v>77.1524</c:v>
                </c:pt>
                <c:pt idx="17">
                  <c:v>120.87</c:v>
                </c:pt>
                <c:pt idx="18">
                  <c:v>99.795500000000004</c:v>
                </c:pt>
                <c:pt idx="19">
                  <c:v>30.970500000000001</c:v>
                </c:pt>
                <c:pt idx="20">
                  <c:v>25.3795</c:v>
                </c:pt>
                <c:pt idx="21">
                  <c:v>41.441200000000002</c:v>
                </c:pt>
                <c:pt idx="22">
                  <c:v>33.008400000000002</c:v>
                </c:pt>
                <c:pt idx="23">
                  <c:v>31.313400000000001</c:v>
                </c:pt>
                <c:pt idx="24">
                  <c:v>8.8122000000000007</c:v>
                </c:pt>
                <c:pt idx="25">
                  <c:v>15.5694</c:v>
                </c:pt>
                <c:pt idx="26">
                  <c:v>19.292999999999999</c:v>
                </c:pt>
                <c:pt idx="27">
                  <c:v>25.090599999999998</c:v>
                </c:pt>
                <c:pt idx="28">
                  <c:v>11.918200000000001</c:v>
                </c:pt>
                <c:pt idx="29">
                  <c:v>6.4802999999999997</c:v>
                </c:pt>
                <c:pt idx="30">
                  <c:v>6.1654</c:v>
                </c:pt>
                <c:pt idx="31">
                  <c:v>5.3918999999999997</c:v>
                </c:pt>
                <c:pt idx="32">
                  <c:v>7.1266999999999996</c:v>
                </c:pt>
                <c:pt idx="33">
                  <c:v>4.4223999999999997</c:v>
                </c:pt>
                <c:pt idx="34">
                  <c:v>5.3670999999999998</c:v>
                </c:pt>
                <c:pt idx="35">
                  <c:v>2.7547000000000001</c:v>
                </c:pt>
                <c:pt idx="36">
                  <c:v>1.6693</c:v>
                </c:pt>
                <c:pt idx="37">
                  <c:v>1.4046000000000001</c:v>
                </c:pt>
                <c:pt idx="38">
                  <c:v>2.3161999999999998</c:v>
                </c:pt>
                <c:pt idx="39">
                  <c:v>2.7290000000000001</c:v>
                </c:pt>
                <c:pt idx="40">
                  <c:v>3.4359000000000002</c:v>
                </c:pt>
                <c:pt idx="41">
                  <c:v>3.9729999999999999</c:v>
                </c:pt>
                <c:pt idx="42">
                  <c:v>13.926</c:v>
                </c:pt>
                <c:pt idx="43">
                  <c:v>19.922899999999998</c:v>
                </c:pt>
                <c:pt idx="44">
                  <c:v>21.2973</c:v>
                </c:pt>
                <c:pt idx="45">
                  <c:v>25.328399999999998</c:v>
                </c:pt>
                <c:pt idx="46">
                  <c:v>18.1419</c:v>
                </c:pt>
                <c:pt idx="47">
                  <c:v>27.982199999999999</c:v>
                </c:pt>
                <c:pt idx="48">
                  <c:v>160.04859999999999</c:v>
                </c:pt>
                <c:pt idx="49">
                  <c:v>167.27809999999999</c:v>
                </c:pt>
                <c:pt idx="50">
                  <c:v>195.65049999999999</c:v>
                </c:pt>
                <c:pt idx="51">
                  <c:v>220.14709999999999</c:v>
                </c:pt>
                <c:pt idx="52">
                  <c:v>347.15570000000002</c:v>
                </c:pt>
                <c:pt idx="53">
                  <c:v>197.08959999999999</c:v>
                </c:pt>
                <c:pt idx="54">
                  <c:v>136.0729</c:v>
                </c:pt>
                <c:pt idx="55">
                  <c:v>175.06809999999999</c:v>
                </c:pt>
                <c:pt idx="56">
                  <c:v>110.1011</c:v>
                </c:pt>
                <c:pt idx="57">
                  <c:v>153.63470000000001</c:v>
                </c:pt>
                <c:pt idx="58">
                  <c:v>259.81110000000001</c:v>
                </c:pt>
                <c:pt idx="59">
                  <c:v>229.29820000000001</c:v>
                </c:pt>
                <c:pt idx="60">
                  <c:v>32.411799999999999</c:v>
                </c:pt>
                <c:pt idx="61">
                  <c:v>26.8095</c:v>
                </c:pt>
                <c:pt idx="62">
                  <c:v>50.181899999999999</c:v>
                </c:pt>
                <c:pt idx="63">
                  <c:v>60.508200000000002</c:v>
                </c:pt>
                <c:pt idx="64">
                  <c:v>68.418999999999997</c:v>
                </c:pt>
                <c:pt idx="65">
                  <c:v>113.6785</c:v>
                </c:pt>
                <c:pt idx="66">
                  <c:v>93.468000000000004</c:v>
                </c:pt>
                <c:pt idx="67">
                  <c:v>47.255299999999998</c:v>
                </c:pt>
                <c:pt idx="68">
                  <c:v>89.912300000000002</c:v>
                </c:pt>
                <c:pt idx="69">
                  <c:v>153.78569999999999</c:v>
                </c:pt>
                <c:pt idx="70">
                  <c:v>63.1633</c:v>
                </c:pt>
                <c:pt idx="71">
                  <c:v>67.442999999999998</c:v>
                </c:pt>
                <c:pt idx="72">
                  <c:v>265.57709999999997</c:v>
                </c:pt>
                <c:pt idx="73">
                  <c:v>239.63630000000001</c:v>
                </c:pt>
                <c:pt idx="74">
                  <c:v>446.23899999999998</c:v>
                </c:pt>
                <c:pt idx="75">
                  <c:v>1037.2615000000001</c:v>
                </c:pt>
                <c:pt idx="76">
                  <c:v>854.32809999999995</c:v>
                </c:pt>
                <c:pt idx="77">
                  <c:v>585.37130000000002</c:v>
                </c:pt>
                <c:pt idx="78">
                  <c:v>898.1422</c:v>
                </c:pt>
                <c:pt idx="79">
                  <c:v>951.12270000000001</c:v>
                </c:pt>
                <c:pt idx="80">
                  <c:v>801.31790000000001</c:v>
                </c:pt>
                <c:pt idx="81">
                  <c:v>855.38620000000003</c:v>
                </c:pt>
                <c:pt idx="82">
                  <c:v>741.07060000000001</c:v>
                </c:pt>
                <c:pt idx="83">
                  <c:v>677.47190000000001</c:v>
                </c:pt>
                <c:pt idx="84">
                  <c:v>82.043599999999998</c:v>
                </c:pt>
                <c:pt idx="85">
                  <c:v>65.958399999999997</c:v>
                </c:pt>
                <c:pt idx="86">
                  <c:v>84.613500000000002</c:v>
                </c:pt>
                <c:pt idx="87">
                  <c:v>126.3852</c:v>
                </c:pt>
                <c:pt idx="88">
                  <c:v>141.8177</c:v>
                </c:pt>
                <c:pt idx="89">
                  <c:v>130.97049999999999</c:v>
                </c:pt>
                <c:pt idx="90">
                  <c:v>123.2313</c:v>
                </c:pt>
                <c:pt idx="91">
                  <c:v>144.7381</c:v>
                </c:pt>
                <c:pt idx="92">
                  <c:v>142.4872</c:v>
                </c:pt>
                <c:pt idx="93">
                  <c:v>145.7362</c:v>
                </c:pt>
                <c:pt idx="94">
                  <c:v>150.15010000000001</c:v>
                </c:pt>
                <c:pt idx="95">
                  <c:v>109.36620000000001</c:v>
                </c:pt>
                <c:pt idx="96">
                  <c:v>23.4389</c:v>
                </c:pt>
                <c:pt idx="97">
                  <c:v>23.374199999999998</c:v>
                </c:pt>
                <c:pt idx="98">
                  <c:v>15.063499999999999</c:v>
                </c:pt>
                <c:pt idx="99">
                  <c:v>51.403300000000002</c:v>
                </c:pt>
                <c:pt idx="100">
                  <c:v>42.469000000000001</c:v>
                </c:pt>
                <c:pt idx="101">
                  <c:v>41.458100000000002</c:v>
                </c:pt>
                <c:pt idx="102">
                  <c:v>62.944200000000002</c:v>
                </c:pt>
                <c:pt idx="103">
                  <c:v>63.395400000000002</c:v>
                </c:pt>
                <c:pt idx="104">
                  <c:v>53.9328</c:v>
                </c:pt>
                <c:pt idx="105">
                  <c:v>43.928199999999997</c:v>
                </c:pt>
                <c:pt idx="106">
                  <c:v>41.573300000000003</c:v>
                </c:pt>
                <c:pt idx="107">
                  <c:v>53.464399999999998</c:v>
                </c:pt>
                <c:pt idx="108">
                  <c:v>99.8416</c:v>
                </c:pt>
                <c:pt idx="109">
                  <c:v>67.639799999999994</c:v>
                </c:pt>
                <c:pt idx="110">
                  <c:v>88.5595</c:v>
                </c:pt>
                <c:pt idx="111">
                  <c:v>93.637100000000004</c:v>
                </c:pt>
                <c:pt idx="112">
                  <c:v>112.6447</c:v>
                </c:pt>
                <c:pt idx="113">
                  <c:v>121.00060000000001</c:v>
                </c:pt>
                <c:pt idx="114">
                  <c:v>184.85890000000001</c:v>
                </c:pt>
                <c:pt idx="115">
                  <c:v>143.78290000000001</c:v>
                </c:pt>
                <c:pt idx="116">
                  <c:v>126.38460000000001</c:v>
                </c:pt>
                <c:pt idx="117">
                  <c:v>118.26090000000001</c:v>
                </c:pt>
                <c:pt idx="118">
                  <c:v>104.2159</c:v>
                </c:pt>
                <c:pt idx="119">
                  <c:v>90.930800000000005</c:v>
                </c:pt>
                <c:pt idx="120">
                  <c:v>102.297</c:v>
                </c:pt>
                <c:pt idx="121">
                  <c:v>67.3566</c:v>
                </c:pt>
                <c:pt idx="122">
                  <c:v>55.529200000000003</c:v>
                </c:pt>
                <c:pt idx="123">
                  <c:v>62.598999999999997</c:v>
                </c:pt>
                <c:pt idx="124">
                  <c:v>79.781000000000006</c:v>
                </c:pt>
                <c:pt idx="125">
                  <c:v>58.214599999999997</c:v>
                </c:pt>
                <c:pt idx="126">
                  <c:v>77.203199999999995</c:v>
                </c:pt>
                <c:pt idx="127">
                  <c:v>82.974000000000004</c:v>
                </c:pt>
                <c:pt idx="128">
                  <c:v>80.181899999999999</c:v>
                </c:pt>
                <c:pt idx="129">
                  <c:v>92.148499999999999</c:v>
                </c:pt>
                <c:pt idx="130">
                  <c:v>106.4678</c:v>
                </c:pt>
                <c:pt idx="131">
                  <c:v>71.434899999999999</c:v>
                </c:pt>
                <c:pt idx="132">
                  <c:v>210.5077</c:v>
                </c:pt>
                <c:pt idx="133">
                  <c:v>92.942899999999995</c:v>
                </c:pt>
                <c:pt idx="134">
                  <c:v>69.564300000000003</c:v>
                </c:pt>
                <c:pt idx="135">
                  <c:v>29.910499999999999</c:v>
                </c:pt>
                <c:pt idx="136">
                  <c:v>76.248000000000005</c:v>
                </c:pt>
                <c:pt idx="137">
                  <c:v>57.448300000000003</c:v>
                </c:pt>
                <c:pt idx="138">
                  <c:v>37.760199999999998</c:v>
                </c:pt>
                <c:pt idx="139">
                  <c:v>18.0289</c:v>
                </c:pt>
                <c:pt idx="140">
                  <c:v>21.412800000000001</c:v>
                </c:pt>
                <c:pt idx="141">
                  <c:v>10.0609</c:v>
                </c:pt>
                <c:pt idx="142">
                  <c:v>6.7382</c:v>
                </c:pt>
                <c:pt idx="143">
                  <c:v>4.6497000000000002</c:v>
                </c:pt>
                <c:pt idx="144">
                  <c:v>13.183400000000001</c:v>
                </c:pt>
                <c:pt idx="145">
                  <c:v>58.495399999999997</c:v>
                </c:pt>
                <c:pt idx="146">
                  <c:v>64.343599999999995</c:v>
                </c:pt>
                <c:pt idx="147">
                  <c:v>54.0565</c:v>
                </c:pt>
                <c:pt idx="148">
                  <c:v>73.153300000000002</c:v>
                </c:pt>
                <c:pt idx="149">
                  <c:v>55.295499999999997</c:v>
                </c:pt>
                <c:pt idx="150">
                  <c:v>53.616700000000002</c:v>
                </c:pt>
                <c:pt idx="151">
                  <c:v>106.1966</c:v>
                </c:pt>
                <c:pt idx="152">
                  <c:v>199.5241</c:v>
                </c:pt>
                <c:pt idx="153">
                  <c:v>127.22190000000001</c:v>
                </c:pt>
                <c:pt idx="154">
                  <c:v>107.35590000000001</c:v>
                </c:pt>
                <c:pt idx="155">
                  <c:v>125.35299999999999</c:v>
                </c:pt>
                <c:pt idx="156">
                  <c:v>180.24109999999999</c:v>
                </c:pt>
                <c:pt idx="157">
                  <c:v>255.72909999999999</c:v>
                </c:pt>
                <c:pt idx="158">
                  <c:v>379.55110000000002</c:v>
                </c:pt>
                <c:pt idx="159">
                  <c:v>242.36439999999999</c:v>
                </c:pt>
                <c:pt idx="160">
                  <c:v>287.72640000000001</c:v>
                </c:pt>
                <c:pt idx="161">
                  <c:v>379.45650000000001</c:v>
                </c:pt>
                <c:pt idx="162">
                  <c:v>454.33429999999998</c:v>
                </c:pt>
                <c:pt idx="163">
                  <c:v>612.28150000000005</c:v>
                </c:pt>
                <c:pt idx="164">
                  <c:v>665.41679999999997</c:v>
                </c:pt>
                <c:pt idx="165">
                  <c:v>786.17349999999999</c:v>
                </c:pt>
                <c:pt idx="166">
                  <c:v>931.20370000000003</c:v>
                </c:pt>
                <c:pt idx="167">
                  <c:v>1210.3209999999999</c:v>
                </c:pt>
                <c:pt idx="168">
                  <c:v>1095.6099999999999</c:v>
                </c:pt>
                <c:pt idx="169">
                  <c:v>881.94799999999998</c:v>
                </c:pt>
                <c:pt idx="170">
                  <c:v>880.79060000000004</c:v>
                </c:pt>
                <c:pt idx="171">
                  <c:v>896.5711</c:v>
                </c:pt>
                <c:pt idx="172">
                  <c:v>763.32060000000001</c:v>
                </c:pt>
                <c:pt idx="173">
                  <c:v>831.11929999999995</c:v>
                </c:pt>
                <c:pt idx="174">
                  <c:v>982.11580000000004</c:v>
                </c:pt>
                <c:pt idx="175">
                  <c:v>1129.0634</c:v>
                </c:pt>
                <c:pt idx="176">
                  <c:v>1516.125</c:v>
                </c:pt>
                <c:pt idx="177">
                  <c:v>1150.6804999999999</c:v>
                </c:pt>
                <c:pt idx="178">
                  <c:v>1207.3121000000001</c:v>
                </c:pt>
                <c:pt idx="179">
                  <c:v>1269.7275</c:v>
                </c:pt>
                <c:pt idx="180">
                  <c:v>1291.1268</c:v>
                </c:pt>
                <c:pt idx="181">
                  <c:v>1280.3456000000001</c:v>
                </c:pt>
                <c:pt idx="182">
                  <c:v>1315.1348</c:v>
                </c:pt>
                <c:pt idx="183">
                  <c:v>1355.8949</c:v>
                </c:pt>
                <c:pt idx="184">
                  <c:v>1229.8720000000001</c:v>
                </c:pt>
                <c:pt idx="185">
                  <c:v>1620.6382000000001</c:v>
                </c:pt>
                <c:pt idx="186">
                  <c:v>1637.1874</c:v>
                </c:pt>
                <c:pt idx="187">
                  <c:v>1445.2097000000001</c:v>
                </c:pt>
                <c:pt idx="188">
                  <c:v>1782.3019999999999</c:v>
                </c:pt>
                <c:pt idx="189">
                  <c:v>1902.1721</c:v>
                </c:pt>
                <c:pt idx="190">
                  <c:v>1887.5353</c:v>
                </c:pt>
                <c:pt idx="191">
                  <c:v>2451.3667</c:v>
                </c:pt>
                <c:pt idx="192">
                  <c:v>2442.8110000000001</c:v>
                </c:pt>
                <c:pt idx="193">
                  <c:v>2461.5666999999999</c:v>
                </c:pt>
                <c:pt idx="194">
                  <c:v>2756.0277999999998</c:v>
                </c:pt>
                <c:pt idx="195">
                  <c:v>2012.3534999999999</c:v>
                </c:pt>
                <c:pt idx="196">
                  <c:v>1732.7936</c:v>
                </c:pt>
                <c:pt idx="197">
                  <c:v>1829.3695</c:v>
                </c:pt>
                <c:pt idx="198">
                  <c:v>1698.8702000000001</c:v>
                </c:pt>
                <c:pt idx="199">
                  <c:v>1568.8369</c:v>
                </c:pt>
                <c:pt idx="200">
                  <c:v>1339.5482999999999</c:v>
                </c:pt>
                <c:pt idx="201">
                  <c:v>1413.0871999999999</c:v>
                </c:pt>
                <c:pt idx="202">
                  <c:v>1469.5393999999999</c:v>
                </c:pt>
                <c:pt idx="203">
                  <c:v>1659.4621999999999</c:v>
                </c:pt>
                <c:pt idx="204">
                  <c:v>910.97490000000005</c:v>
                </c:pt>
                <c:pt idx="205">
                  <c:v>1113.1369999999999</c:v>
                </c:pt>
                <c:pt idx="206">
                  <c:v>527.96069999999997</c:v>
                </c:pt>
                <c:pt idx="207">
                  <c:v>770.68409999999994</c:v>
                </c:pt>
                <c:pt idx="208">
                  <c:v>723.43399999999997</c:v>
                </c:pt>
                <c:pt idx="209">
                  <c:v>740.84280000000001</c:v>
                </c:pt>
                <c:pt idx="210">
                  <c:v>634.99170000000004</c:v>
                </c:pt>
                <c:pt idx="211">
                  <c:v>325.28579999999999</c:v>
                </c:pt>
                <c:pt idx="212">
                  <c:v>215.09479999999999</c:v>
                </c:pt>
                <c:pt idx="213">
                  <c:v>209.04140000000001</c:v>
                </c:pt>
                <c:pt idx="214">
                  <c:v>115.101</c:v>
                </c:pt>
                <c:pt idx="215">
                  <c:v>56.970399999999998</c:v>
                </c:pt>
                <c:pt idx="216">
                  <c:v>30.546900000000001</c:v>
                </c:pt>
                <c:pt idx="217">
                  <c:v>13.9673</c:v>
                </c:pt>
                <c:pt idx="218">
                  <c:v>8.8653999999999993</c:v>
                </c:pt>
                <c:pt idx="219">
                  <c:v>4.5110000000000001</c:v>
                </c:pt>
                <c:pt idx="220">
                  <c:v>1.6735</c:v>
                </c:pt>
                <c:pt idx="221">
                  <c:v>4.0444000000000004</c:v>
                </c:pt>
                <c:pt idx="222">
                  <c:v>1.5727</c:v>
                </c:pt>
                <c:pt idx="223">
                  <c:v>0.59289999999999998</c:v>
                </c:pt>
                <c:pt idx="224">
                  <c:v>0.154</c:v>
                </c:pt>
                <c:pt idx="225">
                  <c:v>5.0799999999999998E-2</c:v>
                </c:pt>
                <c:pt idx="226">
                  <c:v>6.6E-3</c:v>
                </c:pt>
                <c:pt idx="227">
                  <c:v>1.1999999999999999E-3</c:v>
                </c:pt>
                <c:pt idx="228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776-4864-AD00-E252C16B64EC}"/>
            </c:ext>
          </c:extLst>
        </c:ser>
        <c:ser>
          <c:idx val="3"/>
          <c:order val="3"/>
          <c:tx>
            <c:strRef>
              <c:f>Sheet2!$E$1</c:f>
              <c:strCache>
                <c:ptCount val="1"/>
                <c:pt idx="0">
                  <c:v>RDPA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Sheet2!$A$2:$A$230</c:f>
              <c:numCache>
                <c:formatCode>m/d/yyyy\ h:mm</c:formatCode>
                <c:ptCount val="229"/>
                <c:pt idx="0">
                  <c:v>44615.708634259259</c:v>
                </c:pt>
                <c:pt idx="1">
                  <c:v>44615.712094907409</c:v>
                </c:pt>
                <c:pt idx="2">
                  <c:v>44615.715543981481</c:v>
                </c:pt>
                <c:pt idx="3">
                  <c:v>44615.719004629631</c:v>
                </c:pt>
                <c:pt idx="4">
                  <c:v>44615.72246527778</c:v>
                </c:pt>
                <c:pt idx="5">
                  <c:v>44615.725925925923</c:v>
                </c:pt>
                <c:pt idx="6">
                  <c:v>44615.729421296295</c:v>
                </c:pt>
                <c:pt idx="7">
                  <c:v>44615.732881944445</c:v>
                </c:pt>
                <c:pt idx="8">
                  <c:v>44615.736331018517</c:v>
                </c:pt>
                <c:pt idx="9">
                  <c:v>44615.739814814813</c:v>
                </c:pt>
                <c:pt idx="10">
                  <c:v>44615.743252314816</c:v>
                </c:pt>
                <c:pt idx="11">
                  <c:v>44615.746759259258</c:v>
                </c:pt>
                <c:pt idx="12">
                  <c:v>44615.7502662037</c:v>
                </c:pt>
                <c:pt idx="13">
                  <c:v>44615.753692129627</c:v>
                </c:pt>
                <c:pt idx="14">
                  <c:v>44615.757175925923</c:v>
                </c:pt>
                <c:pt idx="15">
                  <c:v>44615.760648148149</c:v>
                </c:pt>
                <c:pt idx="16">
                  <c:v>44615.764120370368</c:v>
                </c:pt>
                <c:pt idx="17">
                  <c:v>44615.767581018517</c:v>
                </c:pt>
                <c:pt idx="18">
                  <c:v>44615.771064814813</c:v>
                </c:pt>
                <c:pt idx="19">
                  <c:v>44615.774537037039</c:v>
                </c:pt>
                <c:pt idx="20">
                  <c:v>44615.777997685182</c:v>
                </c:pt>
                <c:pt idx="21">
                  <c:v>44615.781481481485</c:v>
                </c:pt>
                <c:pt idx="22">
                  <c:v>44615.784930555557</c:v>
                </c:pt>
                <c:pt idx="23">
                  <c:v>44615.788414351853</c:v>
                </c:pt>
                <c:pt idx="24">
                  <c:v>44615.791967592595</c:v>
                </c:pt>
                <c:pt idx="25">
                  <c:v>44615.795381944445</c:v>
                </c:pt>
                <c:pt idx="26">
                  <c:v>44615.798819444448</c:v>
                </c:pt>
                <c:pt idx="27">
                  <c:v>44615.802314814813</c:v>
                </c:pt>
                <c:pt idx="28">
                  <c:v>44615.805763888886</c:v>
                </c:pt>
                <c:pt idx="29">
                  <c:v>44615.809247685182</c:v>
                </c:pt>
                <c:pt idx="30">
                  <c:v>44615.812731481485</c:v>
                </c:pt>
                <c:pt idx="31">
                  <c:v>44615.816180555557</c:v>
                </c:pt>
                <c:pt idx="32">
                  <c:v>44615.819664351853</c:v>
                </c:pt>
                <c:pt idx="33">
                  <c:v>44615.823148148149</c:v>
                </c:pt>
                <c:pt idx="34">
                  <c:v>44615.826620370368</c:v>
                </c:pt>
                <c:pt idx="35">
                  <c:v>44615.830081018517</c:v>
                </c:pt>
                <c:pt idx="36">
                  <c:v>44615.833657407406</c:v>
                </c:pt>
                <c:pt idx="37">
                  <c:v>44615.837060185186</c:v>
                </c:pt>
                <c:pt idx="38">
                  <c:v>44615.840497685182</c:v>
                </c:pt>
                <c:pt idx="39">
                  <c:v>44615.844004629631</c:v>
                </c:pt>
                <c:pt idx="40">
                  <c:v>44615.847453703704</c:v>
                </c:pt>
                <c:pt idx="41">
                  <c:v>44615.850891203707</c:v>
                </c:pt>
                <c:pt idx="42">
                  <c:v>44615.854351851849</c:v>
                </c:pt>
                <c:pt idx="43">
                  <c:v>44615.857881944445</c:v>
                </c:pt>
                <c:pt idx="44">
                  <c:v>44615.861307870371</c:v>
                </c:pt>
                <c:pt idx="45">
                  <c:v>44615.864803240744</c:v>
                </c:pt>
                <c:pt idx="46">
                  <c:v>44615.868263888886</c:v>
                </c:pt>
                <c:pt idx="47">
                  <c:v>44615.871759259258</c:v>
                </c:pt>
                <c:pt idx="48">
                  <c:v>44615.875277777777</c:v>
                </c:pt>
                <c:pt idx="49">
                  <c:v>44615.87872685185</c:v>
                </c:pt>
                <c:pt idx="50">
                  <c:v>44615.882152777776</c:v>
                </c:pt>
                <c:pt idx="51">
                  <c:v>44615.885613425926</c:v>
                </c:pt>
                <c:pt idx="52">
                  <c:v>44615.889097222222</c:v>
                </c:pt>
                <c:pt idx="53">
                  <c:v>44615.892569444448</c:v>
                </c:pt>
                <c:pt idx="54">
                  <c:v>44615.896041666667</c:v>
                </c:pt>
                <c:pt idx="55">
                  <c:v>44615.899513888886</c:v>
                </c:pt>
                <c:pt idx="56">
                  <c:v>44615.903009259258</c:v>
                </c:pt>
                <c:pt idx="57">
                  <c:v>44615.906458333331</c:v>
                </c:pt>
                <c:pt idx="58">
                  <c:v>44615.909942129627</c:v>
                </c:pt>
                <c:pt idx="59">
                  <c:v>44615.913402777776</c:v>
                </c:pt>
                <c:pt idx="60">
                  <c:v>44615.916944444441</c:v>
                </c:pt>
                <c:pt idx="61">
                  <c:v>44615.920381944445</c:v>
                </c:pt>
                <c:pt idx="62">
                  <c:v>44615.923819444448</c:v>
                </c:pt>
                <c:pt idx="63">
                  <c:v>44615.927303240744</c:v>
                </c:pt>
                <c:pt idx="64">
                  <c:v>44615.930787037039</c:v>
                </c:pt>
                <c:pt idx="65">
                  <c:v>44615.934212962966</c:v>
                </c:pt>
                <c:pt idx="66">
                  <c:v>44615.937719907408</c:v>
                </c:pt>
                <c:pt idx="67">
                  <c:v>44615.94121527778</c:v>
                </c:pt>
                <c:pt idx="68">
                  <c:v>44615.944641203707</c:v>
                </c:pt>
                <c:pt idx="69">
                  <c:v>44615.948113425926</c:v>
                </c:pt>
                <c:pt idx="70">
                  <c:v>44615.951620370368</c:v>
                </c:pt>
                <c:pt idx="71">
                  <c:v>44615.955069444448</c:v>
                </c:pt>
                <c:pt idx="72">
                  <c:v>44615.958599537036</c:v>
                </c:pt>
                <c:pt idx="73">
                  <c:v>44615.962048611109</c:v>
                </c:pt>
                <c:pt idx="74">
                  <c:v>44615.965520833335</c:v>
                </c:pt>
                <c:pt idx="75">
                  <c:v>44615.968969907408</c:v>
                </c:pt>
                <c:pt idx="76">
                  <c:v>44615.972430555557</c:v>
                </c:pt>
                <c:pt idx="77">
                  <c:v>44615.975902777776</c:v>
                </c:pt>
                <c:pt idx="78">
                  <c:v>44615.979386574072</c:v>
                </c:pt>
                <c:pt idx="79">
                  <c:v>44615.982858796298</c:v>
                </c:pt>
                <c:pt idx="80">
                  <c:v>44615.986319444448</c:v>
                </c:pt>
                <c:pt idx="81">
                  <c:v>44615.98978009259</c:v>
                </c:pt>
                <c:pt idx="82">
                  <c:v>44615.993252314816</c:v>
                </c:pt>
                <c:pt idx="83">
                  <c:v>44615.996736111112</c:v>
                </c:pt>
                <c:pt idx="84">
                  <c:v>44616.000289351854</c:v>
                </c:pt>
                <c:pt idx="85">
                  <c:v>44616.003703703704</c:v>
                </c:pt>
                <c:pt idx="86">
                  <c:v>44616.007141203707</c:v>
                </c:pt>
                <c:pt idx="87">
                  <c:v>44616.010613425926</c:v>
                </c:pt>
                <c:pt idx="88">
                  <c:v>44616.014085648145</c:v>
                </c:pt>
                <c:pt idx="89">
                  <c:v>44616.017557870371</c:v>
                </c:pt>
                <c:pt idx="90">
                  <c:v>44616.021053240744</c:v>
                </c:pt>
                <c:pt idx="91">
                  <c:v>44616.024513888886</c:v>
                </c:pt>
                <c:pt idx="92">
                  <c:v>44616.028009259258</c:v>
                </c:pt>
                <c:pt idx="93">
                  <c:v>44616.031446759262</c:v>
                </c:pt>
                <c:pt idx="94">
                  <c:v>44616.034930555557</c:v>
                </c:pt>
                <c:pt idx="95">
                  <c:v>44616.038402777776</c:v>
                </c:pt>
                <c:pt idx="96">
                  <c:v>44616.041898148149</c:v>
                </c:pt>
                <c:pt idx="97">
                  <c:v>44616.045393518521</c:v>
                </c:pt>
                <c:pt idx="98">
                  <c:v>44616.048831018517</c:v>
                </c:pt>
                <c:pt idx="99">
                  <c:v>44616.052314814813</c:v>
                </c:pt>
                <c:pt idx="100">
                  <c:v>44616.055752314816</c:v>
                </c:pt>
                <c:pt idx="101">
                  <c:v>44616.059224537035</c:v>
                </c:pt>
                <c:pt idx="102">
                  <c:v>44616.062696759262</c:v>
                </c:pt>
                <c:pt idx="103">
                  <c:v>44616.066180555557</c:v>
                </c:pt>
                <c:pt idx="104">
                  <c:v>44616.069652777776</c:v>
                </c:pt>
                <c:pt idx="105">
                  <c:v>44616.073125000003</c:v>
                </c:pt>
                <c:pt idx="106">
                  <c:v>44616.076574074075</c:v>
                </c:pt>
                <c:pt idx="107">
                  <c:v>44616.080057870371</c:v>
                </c:pt>
                <c:pt idx="108">
                  <c:v>44616.083599537036</c:v>
                </c:pt>
                <c:pt idx="109">
                  <c:v>44616.087013888886</c:v>
                </c:pt>
                <c:pt idx="110">
                  <c:v>44616.090532407405</c:v>
                </c:pt>
                <c:pt idx="111">
                  <c:v>44616.093958333331</c:v>
                </c:pt>
                <c:pt idx="112">
                  <c:v>44616.097442129627</c:v>
                </c:pt>
                <c:pt idx="113">
                  <c:v>44616.100891203707</c:v>
                </c:pt>
                <c:pt idx="114">
                  <c:v>44616.104375000003</c:v>
                </c:pt>
                <c:pt idx="115">
                  <c:v>44616.107847222222</c:v>
                </c:pt>
                <c:pt idx="116">
                  <c:v>44616.111319444448</c:v>
                </c:pt>
                <c:pt idx="117">
                  <c:v>44616.11478009259</c:v>
                </c:pt>
                <c:pt idx="118">
                  <c:v>44616.118263888886</c:v>
                </c:pt>
                <c:pt idx="119">
                  <c:v>44616.121736111112</c:v>
                </c:pt>
                <c:pt idx="120">
                  <c:v>44616.125243055554</c:v>
                </c:pt>
                <c:pt idx="121">
                  <c:v>44616.128680555557</c:v>
                </c:pt>
                <c:pt idx="122">
                  <c:v>44616.132152777776</c:v>
                </c:pt>
                <c:pt idx="123">
                  <c:v>44616.135625000003</c:v>
                </c:pt>
                <c:pt idx="124">
                  <c:v>44616.139108796298</c:v>
                </c:pt>
                <c:pt idx="125">
                  <c:v>44616.142557870371</c:v>
                </c:pt>
                <c:pt idx="126">
                  <c:v>44616.146018518521</c:v>
                </c:pt>
                <c:pt idx="127">
                  <c:v>44616.149548611109</c:v>
                </c:pt>
                <c:pt idx="128">
                  <c:v>44616.152986111112</c:v>
                </c:pt>
                <c:pt idx="129">
                  <c:v>44616.156458333331</c:v>
                </c:pt>
                <c:pt idx="130">
                  <c:v>44616.159953703704</c:v>
                </c:pt>
                <c:pt idx="131">
                  <c:v>44616.163391203707</c:v>
                </c:pt>
                <c:pt idx="132">
                  <c:v>44616.166921296295</c:v>
                </c:pt>
                <c:pt idx="133">
                  <c:v>44616.170335648145</c:v>
                </c:pt>
                <c:pt idx="134">
                  <c:v>44616.173831018517</c:v>
                </c:pt>
                <c:pt idx="135">
                  <c:v>44616.177291666667</c:v>
                </c:pt>
                <c:pt idx="136">
                  <c:v>44616.180763888886</c:v>
                </c:pt>
                <c:pt idx="137">
                  <c:v>44616.184224537035</c:v>
                </c:pt>
                <c:pt idx="138">
                  <c:v>44616.187719907408</c:v>
                </c:pt>
                <c:pt idx="139">
                  <c:v>44616.191180555557</c:v>
                </c:pt>
                <c:pt idx="140">
                  <c:v>44616.194641203707</c:v>
                </c:pt>
                <c:pt idx="141">
                  <c:v>44616.198125000003</c:v>
                </c:pt>
                <c:pt idx="142">
                  <c:v>44616.201585648145</c:v>
                </c:pt>
                <c:pt idx="143">
                  <c:v>44616.205069444448</c:v>
                </c:pt>
                <c:pt idx="144">
                  <c:v>44616.208611111113</c:v>
                </c:pt>
                <c:pt idx="145">
                  <c:v>44616.212037037039</c:v>
                </c:pt>
                <c:pt idx="146">
                  <c:v>44616.215497685182</c:v>
                </c:pt>
                <c:pt idx="147">
                  <c:v>44616.218969907408</c:v>
                </c:pt>
                <c:pt idx="148">
                  <c:v>44616.222604166665</c:v>
                </c:pt>
                <c:pt idx="149">
                  <c:v>44616.225902777776</c:v>
                </c:pt>
                <c:pt idx="150">
                  <c:v>44616.229467592595</c:v>
                </c:pt>
                <c:pt idx="151">
                  <c:v>44616.232847222222</c:v>
                </c:pt>
                <c:pt idx="152">
                  <c:v>44616.236307870371</c:v>
                </c:pt>
                <c:pt idx="153">
                  <c:v>44616.239768518521</c:v>
                </c:pt>
                <c:pt idx="154">
                  <c:v>44616.243275462963</c:v>
                </c:pt>
                <c:pt idx="155">
                  <c:v>44616.246724537035</c:v>
                </c:pt>
                <c:pt idx="156">
                  <c:v>44616.2502662037</c:v>
                </c:pt>
                <c:pt idx="157">
                  <c:v>44616.253680555557</c:v>
                </c:pt>
                <c:pt idx="158">
                  <c:v>44616.257152777776</c:v>
                </c:pt>
                <c:pt idx="159">
                  <c:v>44616.260625000003</c:v>
                </c:pt>
                <c:pt idx="160">
                  <c:v>44616.264085648145</c:v>
                </c:pt>
                <c:pt idx="161">
                  <c:v>44616.267557870371</c:v>
                </c:pt>
                <c:pt idx="162">
                  <c:v>44616.27103009259</c:v>
                </c:pt>
                <c:pt idx="163">
                  <c:v>44616.274525462963</c:v>
                </c:pt>
                <c:pt idx="164">
                  <c:v>44616.277986111112</c:v>
                </c:pt>
                <c:pt idx="165">
                  <c:v>44616.281446759262</c:v>
                </c:pt>
                <c:pt idx="166">
                  <c:v>44616.284918981481</c:v>
                </c:pt>
                <c:pt idx="167">
                  <c:v>44616.288391203707</c:v>
                </c:pt>
                <c:pt idx="168">
                  <c:v>44616.291956018518</c:v>
                </c:pt>
                <c:pt idx="169">
                  <c:v>44616.295381944445</c:v>
                </c:pt>
                <c:pt idx="170">
                  <c:v>44616.298831018517</c:v>
                </c:pt>
                <c:pt idx="171">
                  <c:v>44616.302291666667</c:v>
                </c:pt>
                <c:pt idx="172">
                  <c:v>44616.305763888886</c:v>
                </c:pt>
                <c:pt idx="173">
                  <c:v>44616.309247685182</c:v>
                </c:pt>
                <c:pt idx="174">
                  <c:v>44616.312719907408</c:v>
                </c:pt>
                <c:pt idx="175">
                  <c:v>44616.316192129627</c:v>
                </c:pt>
                <c:pt idx="176">
                  <c:v>44616.319641203707</c:v>
                </c:pt>
                <c:pt idx="177">
                  <c:v>44616.323125000003</c:v>
                </c:pt>
                <c:pt idx="178">
                  <c:v>44616.326585648145</c:v>
                </c:pt>
                <c:pt idx="179">
                  <c:v>44616.330092592594</c:v>
                </c:pt>
                <c:pt idx="180">
                  <c:v>44616.333611111113</c:v>
                </c:pt>
                <c:pt idx="181">
                  <c:v>44616.337037037039</c:v>
                </c:pt>
                <c:pt idx="182">
                  <c:v>44616.340497685182</c:v>
                </c:pt>
                <c:pt idx="183">
                  <c:v>44616.343969907408</c:v>
                </c:pt>
                <c:pt idx="184">
                  <c:v>44616.347442129627</c:v>
                </c:pt>
                <c:pt idx="185">
                  <c:v>44616.350925925923</c:v>
                </c:pt>
                <c:pt idx="186">
                  <c:v>44616.354386574072</c:v>
                </c:pt>
                <c:pt idx="187">
                  <c:v>44616.357870370368</c:v>
                </c:pt>
                <c:pt idx="188">
                  <c:v>44616.361331018517</c:v>
                </c:pt>
                <c:pt idx="189">
                  <c:v>44616.364791666667</c:v>
                </c:pt>
                <c:pt idx="190">
                  <c:v>44616.368263888886</c:v>
                </c:pt>
                <c:pt idx="191">
                  <c:v>44616.371747685182</c:v>
                </c:pt>
                <c:pt idx="192">
                  <c:v>44616.3752662037</c:v>
                </c:pt>
                <c:pt idx="193">
                  <c:v>44616.37872685185</c:v>
                </c:pt>
                <c:pt idx="194">
                  <c:v>44616.382210648146</c:v>
                </c:pt>
                <c:pt idx="195">
                  <c:v>44616.385636574072</c:v>
                </c:pt>
                <c:pt idx="196">
                  <c:v>44616.389120370368</c:v>
                </c:pt>
                <c:pt idx="197">
                  <c:v>44616.392581018517</c:v>
                </c:pt>
                <c:pt idx="198">
                  <c:v>44616.396053240744</c:v>
                </c:pt>
                <c:pt idx="199">
                  <c:v>44616.399525462963</c:v>
                </c:pt>
                <c:pt idx="200">
                  <c:v>44616.403009259258</c:v>
                </c:pt>
                <c:pt idx="201">
                  <c:v>44616.406446759262</c:v>
                </c:pt>
                <c:pt idx="202">
                  <c:v>44616.409942129627</c:v>
                </c:pt>
                <c:pt idx="203">
                  <c:v>44616.413425925923</c:v>
                </c:pt>
                <c:pt idx="204">
                  <c:v>44616.416956018518</c:v>
                </c:pt>
                <c:pt idx="205">
                  <c:v>44616.420393518521</c:v>
                </c:pt>
                <c:pt idx="206">
                  <c:v>44616.423854166664</c:v>
                </c:pt>
                <c:pt idx="207">
                  <c:v>44616.427337962959</c:v>
                </c:pt>
                <c:pt idx="208">
                  <c:v>44616.430775462963</c:v>
                </c:pt>
                <c:pt idx="209">
                  <c:v>44616.434247685182</c:v>
                </c:pt>
                <c:pt idx="210">
                  <c:v>44616.437731481485</c:v>
                </c:pt>
                <c:pt idx="211">
                  <c:v>44616.441192129627</c:v>
                </c:pt>
                <c:pt idx="212">
                  <c:v>44616.444675925923</c:v>
                </c:pt>
                <c:pt idx="213">
                  <c:v>44616.448136574072</c:v>
                </c:pt>
                <c:pt idx="214">
                  <c:v>44616.451608796298</c:v>
                </c:pt>
                <c:pt idx="215">
                  <c:v>44616.455081018517</c:v>
                </c:pt>
                <c:pt idx="216">
                  <c:v>44616.458657407406</c:v>
                </c:pt>
                <c:pt idx="217">
                  <c:v>44616.462060185186</c:v>
                </c:pt>
                <c:pt idx="218">
                  <c:v>44616.465497685182</c:v>
                </c:pt>
                <c:pt idx="219">
                  <c:v>44616.468981481485</c:v>
                </c:pt>
                <c:pt idx="220">
                  <c:v>44616.472453703704</c:v>
                </c:pt>
                <c:pt idx="221">
                  <c:v>44616.475902777776</c:v>
                </c:pt>
                <c:pt idx="222">
                  <c:v>44616.479398148149</c:v>
                </c:pt>
                <c:pt idx="223">
                  <c:v>44616.482847222222</c:v>
                </c:pt>
                <c:pt idx="224">
                  <c:v>44616.486331018517</c:v>
                </c:pt>
                <c:pt idx="225">
                  <c:v>44616.489803240744</c:v>
                </c:pt>
                <c:pt idx="226">
                  <c:v>44616.493275462963</c:v>
                </c:pt>
                <c:pt idx="227">
                  <c:v>44616.496736111112</c:v>
                </c:pt>
                <c:pt idx="228">
                  <c:v>44616.500289351854</c:v>
                </c:pt>
              </c:numCache>
            </c:numRef>
          </c:xVal>
          <c:yVal>
            <c:numRef>
              <c:f>Sheet2!$E$2:$E$230</c:f>
              <c:numCache>
                <c:formatCode>_(* #,##0_);_(* \(#,##0\);_(* "-"??_);_(@_)</c:formatCode>
                <c:ptCount val="229"/>
                <c:pt idx="0">
                  <c:v>1.0885</c:v>
                </c:pt>
                <c:pt idx="1">
                  <c:v>0.7581</c:v>
                </c:pt>
                <c:pt idx="2">
                  <c:v>13.007099999999999</c:v>
                </c:pt>
                <c:pt idx="3">
                  <c:v>22.288599999999999</c:v>
                </c:pt>
                <c:pt idx="4">
                  <c:v>6.0465999999999998</c:v>
                </c:pt>
                <c:pt idx="5">
                  <c:v>0.47810000000000002</c:v>
                </c:pt>
                <c:pt idx="6">
                  <c:v>5.5022000000000002</c:v>
                </c:pt>
                <c:pt idx="7">
                  <c:v>5.8334000000000001</c:v>
                </c:pt>
                <c:pt idx="8">
                  <c:v>2.6057000000000001</c:v>
                </c:pt>
                <c:pt idx="9">
                  <c:v>0</c:v>
                </c:pt>
                <c:pt idx="10">
                  <c:v>1.2800000000000001E-2</c:v>
                </c:pt>
                <c:pt idx="11">
                  <c:v>2.2923</c:v>
                </c:pt>
                <c:pt idx="12">
                  <c:v>0.79520000000000002</c:v>
                </c:pt>
                <c:pt idx="13">
                  <c:v>14.1838</c:v>
                </c:pt>
                <c:pt idx="14">
                  <c:v>40.577500000000001</c:v>
                </c:pt>
                <c:pt idx="15">
                  <c:v>35.136000000000003</c:v>
                </c:pt>
                <c:pt idx="16">
                  <c:v>0.60840000000000005</c:v>
                </c:pt>
                <c:pt idx="17">
                  <c:v>40.241700000000002</c:v>
                </c:pt>
                <c:pt idx="18">
                  <c:v>29.019600000000001</c:v>
                </c:pt>
                <c:pt idx="19">
                  <c:v>8.3475999999999999</c:v>
                </c:pt>
                <c:pt idx="20">
                  <c:v>6.5625999999999998</c:v>
                </c:pt>
                <c:pt idx="21">
                  <c:v>8.0981000000000005</c:v>
                </c:pt>
                <c:pt idx="22">
                  <c:v>9.3179999999999996</c:v>
                </c:pt>
                <c:pt idx="23">
                  <c:v>7.7679999999999998</c:v>
                </c:pt>
                <c:pt idx="24">
                  <c:v>16.631399999999999</c:v>
                </c:pt>
                <c:pt idx="25">
                  <c:v>16.2639</c:v>
                </c:pt>
                <c:pt idx="26">
                  <c:v>12.2364</c:v>
                </c:pt>
                <c:pt idx="27">
                  <c:v>8.5656999999999996</c:v>
                </c:pt>
                <c:pt idx="28">
                  <c:v>10.660600000000001</c:v>
                </c:pt>
                <c:pt idx="29">
                  <c:v>22.572800000000001</c:v>
                </c:pt>
                <c:pt idx="30">
                  <c:v>21.817399999999999</c:v>
                </c:pt>
                <c:pt idx="31">
                  <c:v>20.981100000000001</c:v>
                </c:pt>
                <c:pt idx="32">
                  <c:v>20.1599</c:v>
                </c:pt>
                <c:pt idx="33">
                  <c:v>22.343499999999999</c:v>
                </c:pt>
                <c:pt idx="34">
                  <c:v>22.675699999999999</c:v>
                </c:pt>
                <c:pt idx="35">
                  <c:v>24.299600000000002</c:v>
                </c:pt>
                <c:pt idx="36">
                  <c:v>24.506</c:v>
                </c:pt>
                <c:pt idx="37">
                  <c:v>24.542100000000001</c:v>
                </c:pt>
                <c:pt idx="38">
                  <c:v>23.554300000000001</c:v>
                </c:pt>
                <c:pt idx="39">
                  <c:v>23.4039</c:v>
                </c:pt>
                <c:pt idx="40">
                  <c:v>22.795300000000001</c:v>
                </c:pt>
                <c:pt idx="41">
                  <c:v>22.2239</c:v>
                </c:pt>
                <c:pt idx="42">
                  <c:v>21.736000000000001</c:v>
                </c:pt>
                <c:pt idx="43">
                  <c:v>22.247199999999999</c:v>
                </c:pt>
                <c:pt idx="44">
                  <c:v>21.245999999999999</c:v>
                </c:pt>
                <c:pt idx="45">
                  <c:v>18.127800000000001</c:v>
                </c:pt>
                <c:pt idx="46">
                  <c:v>20.4694</c:v>
                </c:pt>
                <c:pt idx="47">
                  <c:v>17.092600000000001</c:v>
                </c:pt>
                <c:pt idx="48">
                  <c:v>5.0826000000000002</c:v>
                </c:pt>
                <c:pt idx="49">
                  <c:v>7.2262000000000004</c:v>
                </c:pt>
                <c:pt idx="50">
                  <c:v>7.2294999999999998</c:v>
                </c:pt>
                <c:pt idx="51">
                  <c:v>7.2268999999999997</c:v>
                </c:pt>
                <c:pt idx="52">
                  <c:v>175.62450000000001</c:v>
                </c:pt>
                <c:pt idx="53">
                  <c:v>19.080500000000001</c:v>
                </c:pt>
                <c:pt idx="54">
                  <c:v>22.4331</c:v>
                </c:pt>
                <c:pt idx="55">
                  <c:v>22.971299999999999</c:v>
                </c:pt>
                <c:pt idx="56">
                  <c:v>22.100200000000001</c:v>
                </c:pt>
                <c:pt idx="57">
                  <c:v>23.140499999999999</c:v>
                </c:pt>
                <c:pt idx="58">
                  <c:v>427.72340000000003</c:v>
                </c:pt>
                <c:pt idx="59">
                  <c:v>81.486500000000007</c:v>
                </c:pt>
                <c:pt idx="60">
                  <c:v>23.631699999999999</c:v>
                </c:pt>
                <c:pt idx="61">
                  <c:v>23.4679</c:v>
                </c:pt>
                <c:pt idx="62">
                  <c:v>23.018899999999999</c:v>
                </c:pt>
                <c:pt idx="63">
                  <c:v>22.453600000000002</c:v>
                </c:pt>
                <c:pt idx="64">
                  <c:v>22.681899999999999</c:v>
                </c:pt>
                <c:pt idx="65">
                  <c:v>16.2288</c:v>
                </c:pt>
                <c:pt idx="66">
                  <c:v>22.1051</c:v>
                </c:pt>
                <c:pt idx="67">
                  <c:v>24.0886</c:v>
                </c:pt>
                <c:pt idx="68">
                  <c:v>22.384599999999999</c:v>
                </c:pt>
                <c:pt idx="69">
                  <c:v>30.508800000000001</c:v>
                </c:pt>
                <c:pt idx="70">
                  <c:v>36.031500000000001</c:v>
                </c:pt>
                <c:pt idx="71">
                  <c:v>32.708500000000001</c:v>
                </c:pt>
                <c:pt idx="72">
                  <c:v>36.532899999999998</c:v>
                </c:pt>
                <c:pt idx="73">
                  <c:v>45.064</c:v>
                </c:pt>
                <c:pt idx="74">
                  <c:v>91.319000000000003</c:v>
                </c:pt>
                <c:pt idx="75">
                  <c:v>1323.9396999999999</c:v>
                </c:pt>
                <c:pt idx="76">
                  <c:v>447.38229999999999</c:v>
                </c:pt>
                <c:pt idx="77">
                  <c:v>92.680700000000002</c:v>
                </c:pt>
                <c:pt idx="78">
                  <c:v>627.23</c:v>
                </c:pt>
                <c:pt idx="79">
                  <c:v>1322.8737000000001</c:v>
                </c:pt>
                <c:pt idx="80">
                  <c:v>90.666200000000003</c:v>
                </c:pt>
                <c:pt idx="81">
                  <c:v>458.95949999999999</c:v>
                </c:pt>
                <c:pt idx="82">
                  <c:v>93.856700000000004</c:v>
                </c:pt>
                <c:pt idx="83">
                  <c:v>101.5398</c:v>
                </c:pt>
                <c:pt idx="84">
                  <c:v>70.477699999999999</c:v>
                </c:pt>
                <c:pt idx="85">
                  <c:v>70.460099999999997</c:v>
                </c:pt>
                <c:pt idx="86">
                  <c:v>70.470500000000001</c:v>
                </c:pt>
                <c:pt idx="87">
                  <c:v>98.663600000000002</c:v>
                </c:pt>
                <c:pt idx="88">
                  <c:v>97.215699999999998</c:v>
                </c:pt>
                <c:pt idx="89">
                  <c:v>98.568200000000004</c:v>
                </c:pt>
                <c:pt idx="90">
                  <c:v>97.465100000000007</c:v>
                </c:pt>
                <c:pt idx="91">
                  <c:v>96.311899999999994</c:v>
                </c:pt>
                <c:pt idx="92">
                  <c:v>97.462599999999995</c:v>
                </c:pt>
                <c:pt idx="93">
                  <c:v>97.308899999999994</c:v>
                </c:pt>
                <c:pt idx="94">
                  <c:v>106.6065</c:v>
                </c:pt>
                <c:pt idx="95">
                  <c:v>95.750600000000006</c:v>
                </c:pt>
                <c:pt idx="96">
                  <c:v>23.045999999999999</c:v>
                </c:pt>
                <c:pt idx="97">
                  <c:v>23.210100000000001</c:v>
                </c:pt>
                <c:pt idx="98">
                  <c:v>23.434200000000001</c:v>
                </c:pt>
                <c:pt idx="99">
                  <c:v>17.2468</c:v>
                </c:pt>
                <c:pt idx="100">
                  <c:v>19.4711</c:v>
                </c:pt>
                <c:pt idx="101">
                  <c:v>21.5715</c:v>
                </c:pt>
                <c:pt idx="102">
                  <c:v>12.8855</c:v>
                </c:pt>
                <c:pt idx="103">
                  <c:v>12.8841</c:v>
                </c:pt>
                <c:pt idx="104">
                  <c:v>17.328099999999999</c:v>
                </c:pt>
                <c:pt idx="105">
                  <c:v>16.708300000000001</c:v>
                </c:pt>
                <c:pt idx="106">
                  <c:v>13.492000000000001</c:v>
                </c:pt>
                <c:pt idx="107">
                  <c:v>12.4633</c:v>
                </c:pt>
                <c:pt idx="108">
                  <c:v>5.6951000000000001</c:v>
                </c:pt>
                <c:pt idx="109">
                  <c:v>1.9001999999999999</c:v>
                </c:pt>
                <c:pt idx="110">
                  <c:v>5.8762999999999996</c:v>
                </c:pt>
                <c:pt idx="111">
                  <c:v>8.3916000000000004</c:v>
                </c:pt>
                <c:pt idx="112">
                  <c:v>32.291600000000003</c:v>
                </c:pt>
                <c:pt idx="113">
                  <c:v>21.343599999999999</c:v>
                </c:pt>
                <c:pt idx="114">
                  <c:v>122.843</c:v>
                </c:pt>
                <c:pt idx="115">
                  <c:v>107.8013</c:v>
                </c:pt>
                <c:pt idx="116">
                  <c:v>36.992400000000004</c:v>
                </c:pt>
                <c:pt idx="117">
                  <c:v>24.8949</c:v>
                </c:pt>
                <c:pt idx="118">
                  <c:v>23.202000000000002</c:v>
                </c:pt>
                <c:pt idx="119">
                  <c:v>26.8399</c:v>
                </c:pt>
                <c:pt idx="120">
                  <c:v>25.445699999999999</c:v>
                </c:pt>
                <c:pt idx="121">
                  <c:v>22.928899999999999</c:v>
                </c:pt>
                <c:pt idx="122">
                  <c:v>24.03</c:v>
                </c:pt>
                <c:pt idx="123">
                  <c:v>21.991800000000001</c:v>
                </c:pt>
                <c:pt idx="124">
                  <c:v>16.266400000000001</c:v>
                </c:pt>
                <c:pt idx="125">
                  <c:v>24.292000000000002</c:v>
                </c:pt>
                <c:pt idx="126">
                  <c:v>17.964600000000001</c:v>
                </c:pt>
                <c:pt idx="127">
                  <c:v>20.284700000000001</c:v>
                </c:pt>
                <c:pt idx="128">
                  <c:v>23.909500000000001</c:v>
                </c:pt>
                <c:pt idx="129">
                  <c:v>36.165500000000002</c:v>
                </c:pt>
                <c:pt idx="130">
                  <c:v>34.687100000000001</c:v>
                </c:pt>
                <c:pt idx="131">
                  <c:v>28.615300000000001</c:v>
                </c:pt>
                <c:pt idx="132">
                  <c:v>742.17769999999996</c:v>
                </c:pt>
                <c:pt idx="133">
                  <c:v>534.62789999999995</c:v>
                </c:pt>
                <c:pt idx="134">
                  <c:v>189.9024</c:v>
                </c:pt>
                <c:pt idx="135">
                  <c:v>37.232500000000002</c:v>
                </c:pt>
                <c:pt idx="136">
                  <c:v>240.26240000000001</c:v>
                </c:pt>
                <c:pt idx="137">
                  <c:v>61.918100000000003</c:v>
                </c:pt>
                <c:pt idx="138">
                  <c:v>140.11670000000001</c:v>
                </c:pt>
                <c:pt idx="139">
                  <c:v>24.159199999999998</c:v>
                </c:pt>
                <c:pt idx="140">
                  <c:v>30.9849</c:v>
                </c:pt>
                <c:pt idx="141">
                  <c:v>28.507200000000001</c:v>
                </c:pt>
                <c:pt idx="142">
                  <c:v>29.3127</c:v>
                </c:pt>
                <c:pt idx="143">
                  <c:v>28.751200000000001</c:v>
                </c:pt>
                <c:pt idx="144">
                  <c:v>29.144600000000001</c:v>
                </c:pt>
                <c:pt idx="145">
                  <c:v>23.7822</c:v>
                </c:pt>
                <c:pt idx="146">
                  <c:v>26.6968</c:v>
                </c:pt>
                <c:pt idx="147">
                  <c:v>25.3368</c:v>
                </c:pt>
                <c:pt idx="148">
                  <c:v>35.682299999999998</c:v>
                </c:pt>
                <c:pt idx="149">
                  <c:v>21.83</c:v>
                </c:pt>
                <c:pt idx="150">
                  <c:v>26.517099999999999</c:v>
                </c:pt>
                <c:pt idx="151">
                  <c:v>39.455100000000002</c:v>
                </c:pt>
                <c:pt idx="152">
                  <c:v>427.24009999999998</c:v>
                </c:pt>
                <c:pt idx="153">
                  <c:v>125.47839999999999</c:v>
                </c:pt>
                <c:pt idx="154">
                  <c:v>55.5261</c:v>
                </c:pt>
                <c:pt idx="155">
                  <c:v>42.336799999999997</c:v>
                </c:pt>
                <c:pt idx="156">
                  <c:v>20.521999999999998</c:v>
                </c:pt>
                <c:pt idx="157">
                  <c:v>320.01440000000002</c:v>
                </c:pt>
                <c:pt idx="158">
                  <c:v>677.5865</c:v>
                </c:pt>
                <c:pt idx="159">
                  <c:v>692.39649999999995</c:v>
                </c:pt>
                <c:pt idx="160">
                  <c:v>693.42520000000002</c:v>
                </c:pt>
                <c:pt idx="161">
                  <c:v>690.70339999999999</c:v>
                </c:pt>
                <c:pt idx="162">
                  <c:v>764.63390000000004</c:v>
                </c:pt>
                <c:pt idx="163">
                  <c:v>752.99189999999999</c:v>
                </c:pt>
                <c:pt idx="164">
                  <c:v>705.89059999999995</c:v>
                </c:pt>
                <c:pt idx="165">
                  <c:v>954.53830000000005</c:v>
                </c:pt>
                <c:pt idx="166">
                  <c:v>1272.1133</c:v>
                </c:pt>
                <c:pt idx="167">
                  <c:v>630.92550000000006</c:v>
                </c:pt>
                <c:pt idx="168">
                  <c:v>809.91970000000003</c:v>
                </c:pt>
                <c:pt idx="169">
                  <c:v>808.18949999999995</c:v>
                </c:pt>
                <c:pt idx="170">
                  <c:v>801.01009999999997</c:v>
                </c:pt>
                <c:pt idx="171">
                  <c:v>795.31320000000005</c:v>
                </c:pt>
                <c:pt idx="172">
                  <c:v>757.83600000000001</c:v>
                </c:pt>
                <c:pt idx="173">
                  <c:v>798.33900000000006</c:v>
                </c:pt>
                <c:pt idx="174">
                  <c:v>1361.2331999999999</c:v>
                </c:pt>
                <c:pt idx="175">
                  <c:v>923.05700000000002</c:v>
                </c:pt>
                <c:pt idx="176">
                  <c:v>1388.8184000000001</c:v>
                </c:pt>
                <c:pt idx="177">
                  <c:v>961.27729999999997</c:v>
                </c:pt>
                <c:pt idx="178">
                  <c:v>1043.3124</c:v>
                </c:pt>
                <c:pt idx="179">
                  <c:v>1047.8672999999999</c:v>
                </c:pt>
                <c:pt idx="180">
                  <c:v>1390.7582</c:v>
                </c:pt>
                <c:pt idx="181">
                  <c:v>1319.8616999999999</c:v>
                </c:pt>
                <c:pt idx="182">
                  <c:v>1391.625</c:v>
                </c:pt>
                <c:pt idx="183">
                  <c:v>1392.6862000000001</c:v>
                </c:pt>
                <c:pt idx="184">
                  <c:v>1321.4202</c:v>
                </c:pt>
                <c:pt idx="185">
                  <c:v>1268.4874</c:v>
                </c:pt>
                <c:pt idx="186">
                  <c:v>1380.4241</c:v>
                </c:pt>
                <c:pt idx="187">
                  <c:v>1394.5641000000001</c:v>
                </c:pt>
                <c:pt idx="188">
                  <c:v>1235.4492</c:v>
                </c:pt>
                <c:pt idx="189">
                  <c:v>1274.6086</c:v>
                </c:pt>
                <c:pt idx="190">
                  <c:v>1373.3906999999999</c:v>
                </c:pt>
                <c:pt idx="191">
                  <c:v>579.95939999999996</c:v>
                </c:pt>
                <c:pt idx="192">
                  <c:v>580.63210000000004</c:v>
                </c:pt>
                <c:pt idx="193">
                  <c:v>581.21169999999995</c:v>
                </c:pt>
                <c:pt idx="194">
                  <c:v>1142.2058999999999</c:v>
                </c:pt>
                <c:pt idx="195">
                  <c:v>1397.7777000000001</c:v>
                </c:pt>
                <c:pt idx="196">
                  <c:v>1342.499</c:v>
                </c:pt>
                <c:pt idx="197">
                  <c:v>1371.828</c:v>
                </c:pt>
                <c:pt idx="198">
                  <c:v>1398.9509</c:v>
                </c:pt>
                <c:pt idx="199">
                  <c:v>1403.0386000000001</c:v>
                </c:pt>
                <c:pt idx="200">
                  <c:v>1396.4984999999999</c:v>
                </c:pt>
                <c:pt idx="201">
                  <c:v>1395.5237</c:v>
                </c:pt>
                <c:pt idx="202">
                  <c:v>1371.1814999999999</c:v>
                </c:pt>
                <c:pt idx="203">
                  <c:v>1373.6323</c:v>
                </c:pt>
                <c:pt idx="204">
                  <c:v>834.35440000000006</c:v>
                </c:pt>
                <c:pt idx="205">
                  <c:v>1023.6118</c:v>
                </c:pt>
                <c:pt idx="206">
                  <c:v>732.46370000000002</c:v>
                </c:pt>
                <c:pt idx="207">
                  <c:v>834.101</c:v>
                </c:pt>
                <c:pt idx="208">
                  <c:v>833.78219999999999</c:v>
                </c:pt>
                <c:pt idx="209">
                  <c:v>834.40890000000002</c:v>
                </c:pt>
                <c:pt idx="210">
                  <c:v>834.10270000000003</c:v>
                </c:pt>
                <c:pt idx="211">
                  <c:v>44.424700000000001</c:v>
                </c:pt>
                <c:pt idx="212">
                  <c:v>47.160400000000003</c:v>
                </c:pt>
                <c:pt idx="213">
                  <c:v>43.832099999999997</c:v>
                </c:pt>
                <c:pt idx="214">
                  <c:v>22.7958</c:v>
                </c:pt>
                <c:pt idx="215">
                  <c:v>20.9133</c:v>
                </c:pt>
                <c:pt idx="216">
                  <c:v>22.1736</c:v>
                </c:pt>
                <c:pt idx="217">
                  <c:v>24.318200000000001</c:v>
                </c:pt>
                <c:pt idx="218">
                  <c:v>24.849599999999999</c:v>
                </c:pt>
                <c:pt idx="219">
                  <c:v>29.813600000000001</c:v>
                </c:pt>
                <c:pt idx="220">
                  <c:v>30.5946</c:v>
                </c:pt>
                <c:pt idx="221">
                  <c:v>39.875900000000001</c:v>
                </c:pt>
                <c:pt idx="222">
                  <c:v>28.203800000000001</c:v>
                </c:pt>
                <c:pt idx="223">
                  <c:v>20.062999999999999</c:v>
                </c:pt>
                <c:pt idx="224">
                  <c:v>24.034099999999999</c:v>
                </c:pt>
                <c:pt idx="225">
                  <c:v>25.6616</c:v>
                </c:pt>
                <c:pt idx="226">
                  <c:v>8.8150999999999993</c:v>
                </c:pt>
                <c:pt idx="227">
                  <c:v>7.9214000000000002</c:v>
                </c:pt>
                <c:pt idx="228">
                  <c:v>7.3349000000000002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776-4864-AD00-E252C16B64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27314248"/>
        <c:axId val="827315232"/>
      </c:scatterChart>
      <c:scatterChart>
        <c:scatterStyle val="lineMarker"/>
        <c:varyColors val="0"/>
        <c:ser>
          <c:idx val="1"/>
          <c:order val="1"/>
          <c:tx>
            <c:strRef>
              <c:f>Sheet2!$C$1</c:f>
              <c:strCache>
                <c:ptCount val="1"/>
                <c:pt idx="0">
                  <c:v>PRC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Sheet2!$A$2:$A$230</c:f>
              <c:numCache>
                <c:formatCode>m/d/yyyy\ h:mm</c:formatCode>
                <c:ptCount val="229"/>
                <c:pt idx="0">
                  <c:v>44615.708634259259</c:v>
                </c:pt>
                <c:pt idx="1">
                  <c:v>44615.712094907409</c:v>
                </c:pt>
                <c:pt idx="2">
                  <c:v>44615.715543981481</c:v>
                </c:pt>
                <c:pt idx="3">
                  <c:v>44615.719004629631</c:v>
                </c:pt>
                <c:pt idx="4">
                  <c:v>44615.72246527778</c:v>
                </c:pt>
                <c:pt idx="5">
                  <c:v>44615.725925925923</c:v>
                </c:pt>
                <c:pt idx="6">
                  <c:v>44615.729421296295</c:v>
                </c:pt>
                <c:pt idx="7">
                  <c:v>44615.732881944445</c:v>
                </c:pt>
                <c:pt idx="8">
                  <c:v>44615.736331018517</c:v>
                </c:pt>
                <c:pt idx="9">
                  <c:v>44615.739814814813</c:v>
                </c:pt>
                <c:pt idx="10">
                  <c:v>44615.743252314816</c:v>
                </c:pt>
                <c:pt idx="11">
                  <c:v>44615.746759259258</c:v>
                </c:pt>
                <c:pt idx="12">
                  <c:v>44615.7502662037</c:v>
                </c:pt>
                <c:pt idx="13">
                  <c:v>44615.753692129627</c:v>
                </c:pt>
                <c:pt idx="14">
                  <c:v>44615.757175925923</c:v>
                </c:pt>
                <c:pt idx="15">
                  <c:v>44615.760648148149</c:v>
                </c:pt>
                <c:pt idx="16">
                  <c:v>44615.764120370368</c:v>
                </c:pt>
                <c:pt idx="17">
                  <c:v>44615.767581018517</c:v>
                </c:pt>
                <c:pt idx="18">
                  <c:v>44615.771064814813</c:v>
                </c:pt>
                <c:pt idx="19">
                  <c:v>44615.774537037039</c:v>
                </c:pt>
                <c:pt idx="20">
                  <c:v>44615.777997685182</c:v>
                </c:pt>
                <c:pt idx="21">
                  <c:v>44615.781481481485</c:v>
                </c:pt>
                <c:pt idx="22">
                  <c:v>44615.784930555557</c:v>
                </c:pt>
                <c:pt idx="23">
                  <c:v>44615.788414351853</c:v>
                </c:pt>
                <c:pt idx="24">
                  <c:v>44615.791967592595</c:v>
                </c:pt>
                <c:pt idx="25">
                  <c:v>44615.795381944445</c:v>
                </c:pt>
                <c:pt idx="26">
                  <c:v>44615.798819444448</c:v>
                </c:pt>
                <c:pt idx="27">
                  <c:v>44615.802314814813</c:v>
                </c:pt>
                <c:pt idx="28">
                  <c:v>44615.805763888886</c:v>
                </c:pt>
                <c:pt idx="29">
                  <c:v>44615.809247685182</c:v>
                </c:pt>
                <c:pt idx="30">
                  <c:v>44615.812731481485</c:v>
                </c:pt>
                <c:pt idx="31">
                  <c:v>44615.816180555557</c:v>
                </c:pt>
                <c:pt idx="32">
                  <c:v>44615.819664351853</c:v>
                </c:pt>
                <c:pt idx="33">
                  <c:v>44615.823148148149</c:v>
                </c:pt>
                <c:pt idx="34">
                  <c:v>44615.826620370368</c:v>
                </c:pt>
                <c:pt idx="35">
                  <c:v>44615.830081018517</c:v>
                </c:pt>
                <c:pt idx="36">
                  <c:v>44615.833657407406</c:v>
                </c:pt>
                <c:pt idx="37">
                  <c:v>44615.837060185186</c:v>
                </c:pt>
                <c:pt idx="38">
                  <c:v>44615.840497685182</c:v>
                </c:pt>
                <c:pt idx="39">
                  <c:v>44615.844004629631</c:v>
                </c:pt>
                <c:pt idx="40">
                  <c:v>44615.847453703704</c:v>
                </c:pt>
                <c:pt idx="41">
                  <c:v>44615.850891203707</c:v>
                </c:pt>
                <c:pt idx="42">
                  <c:v>44615.854351851849</c:v>
                </c:pt>
                <c:pt idx="43">
                  <c:v>44615.857881944445</c:v>
                </c:pt>
                <c:pt idx="44">
                  <c:v>44615.861307870371</c:v>
                </c:pt>
                <c:pt idx="45">
                  <c:v>44615.864803240744</c:v>
                </c:pt>
                <c:pt idx="46">
                  <c:v>44615.868263888886</c:v>
                </c:pt>
                <c:pt idx="47">
                  <c:v>44615.871759259258</c:v>
                </c:pt>
                <c:pt idx="48">
                  <c:v>44615.875277777777</c:v>
                </c:pt>
                <c:pt idx="49">
                  <c:v>44615.87872685185</c:v>
                </c:pt>
                <c:pt idx="50">
                  <c:v>44615.882152777776</c:v>
                </c:pt>
                <c:pt idx="51">
                  <c:v>44615.885613425926</c:v>
                </c:pt>
                <c:pt idx="52">
                  <c:v>44615.889097222222</c:v>
                </c:pt>
                <c:pt idx="53">
                  <c:v>44615.892569444448</c:v>
                </c:pt>
                <c:pt idx="54">
                  <c:v>44615.896041666667</c:v>
                </c:pt>
                <c:pt idx="55">
                  <c:v>44615.899513888886</c:v>
                </c:pt>
                <c:pt idx="56">
                  <c:v>44615.903009259258</c:v>
                </c:pt>
                <c:pt idx="57">
                  <c:v>44615.906458333331</c:v>
                </c:pt>
                <c:pt idx="58">
                  <c:v>44615.909942129627</c:v>
                </c:pt>
                <c:pt idx="59">
                  <c:v>44615.913402777776</c:v>
                </c:pt>
                <c:pt idx="60">
                  <c:v>44615.916944444441</c:v>
                </c:pt>
                <c:pt idx="61">
                  <c:v>44615.920381944445</c:v>
                </c:pt>
                <c:pt idx="62">
                  <c:v>44615.923819444448</c:v>
                </c:pt>
                <c:pt idx="63">
                  <c:v>44615.927303240744</c:v>
                </c:pt>
                <c:pt idx="64">
                  <c:v>44615.930787037039</c:v>
                </c:pt>
                <c:pt idx="65">
                  <c:v>44615.934212962966</c:v>
                </c:pt>
                <c:pt idx="66">
                  <c:v>44615.937719907408</c:v>
                </c:pt>
                <c:pt idx="67">
                  <c:v>44615.94121527778</c:v>
                </c:pt>
                <c:pt idx="68">
                  <c:v>44615.944641203707</c:v>
                </c:pt>
                <c:pt idx="69">
                  <c:v>44615.948113425926</c:v>
                </c:pt>
                <c:pt idx="70">
                  <c:v>44615.951620370368</c:v>
                </c:pt>
                <c:pt idx="71">
                  <c:v>44615.955069444448</c:v>
                </c:pt>
                <c:pt idx="72">
                  <c:v>44615.958599537036</c:v>
                </c:pt>
                <c:pt idx="73">
                  <c:v>44615.962048611109</c:v>
                </c:pt>
                <c:pt idx="74">
                  <c:v>44615.965520833335</c:v>
                </c:pt>
                <c:pt idx="75">
                  <c:v>44615.968969907408</c:v>
                </c:pt>
                <c:pt idx="76">
                  <c:v>44615.972430555557</c:v>
                </c:pt>
                <c:pt idx="77">
                  <c:v>44615.975902777776</c:v>
                </c:pt>
                <c:pt idx="78">
                  <c:v>44615.979386574072</c:v>
                </c:pt>
                <c:pt idx="79">
                  <c:v>44615.982858796298</c:v>
                </c:pt>
                <c:pt idx="80">
                  <c:v>44615.986319444448</c:v>
                </c:pt>
                <c:pt idx="81">
                  <c:v>44615.98978009259</c:v>
                </c:pt>
                <c:pt idx="82">
                  <c:v>44615.993252314816</c:v>
                </c:pt>
                <c:pt idx="83">
                  <c:v>44615.996736111112</c:v>
                </c:pt>
                <c:pt idx="84">
                  <c:v>44616.000289351854</c:v>
                </c:pt>
                <c:pt idx="85">
                  <c:v>44616.003703703704</c:v>
                </c:pt>
                <c:pt idx="86">
                  <c:v>44616.007141203707</c:v>
                </c:pt>
                <c:pt idx="87">
                  <c:v>44616.010613425926</c:v>
                </c:pt>
                <c:pt idx="88">
                  <c:v>44616.014085648145</c:v>
                </c:pt>
                <c:pt idx="89">
                  <c:v>44616.017557870371</c:v>
                </c:pt>
                <c:pt idx="90">
                  <c:v>44616.021053240744</c:v>
                </c:pt>
                <c:pt idx="91">
                  <c:v>44616.024513888886</c:v>
                </c:pt>
                <c:pt idx="92">
                  <c:v>44616.028009259258</c:v>
                </c:pt>
                <c:pt idx="93">
                  <c:v>44616.031446759262</c:v>
                </c:pt>
                <c:pt idx="94">
                  <c:v>44616.034930555557</c:v>
                </c:pt>
                <c:pt idx="95">
                  <c:v>44616.038402777776</c:v>
                </c:pt>
                <c:pt idx="96">
                  <c:v>44616.041898148149</c:v>
                </c:pt>
                <c:pt idx="97">
                  <c:v>44616.045393518521</c:v>
                </c:pt>
                <c:pt idx="98">
                  <c:v>44616.048831018517</c:v>
                </c:pt>
                <c:pt idx="99">
                  <c:v>44616.052314814813</c:v>
                </c:pt>
                <c:pt idx="100">
                  <c:v>44616.055752314816</c:v>
                </c:pt>
                <c:pt idx="101">
                  <c:v>44616.059224537035</c:v>
                </c:pt>
                <c:pt idx="102">
                  <c:v>44616.062696759262</c:v>
                </c:pt>
                <c:pt idx="103">
                  <c:v>44616.066180555557</c:v>
                </c:pt>
                <c:pt idx="104">
                  <c:v>44616.069652777776</c:v>
                </c:pt>
                <c:pt idx="105">
                  <c:v>44616.073125000003</c:v>
                </c:pt>
                <c:pt idx="106">
                  <c:v>44616.076574074075</c:v>
                </c:pt>
                <c:pt idx="107">
                  <c:v>44616.080057870371</c:v>
                </c:pt>
                <c:pt idx="108">
                  <c:v>44616.083599537036</c:v>
                </c:pt>
                <c:pt idx="109">
                  <c:v>44616.087013888886</c:v>
                </c:pt>
                <c:pt idx="110">
                  <c:v>44616.090532407405</c:v>
                </c:pt>
                <c:pt idx="111">
                  <c:v>44616.093958333331</c:v>
                </c:pt>
                <c:pt idx="112">
                  <c:v>44616.097442129627</c:v>
                </c:pt>
                <c:pt idx="113">
                  <c:v>44616.100891203707</c:v>
                </c:pt>
                <c:pt idx="114">
                  <c:v>44616.104375000003</c:v>
                </c:pt>
                <c:pt idx="115">
                  <c:v>44616.107847222222</c:v>
                </c:pt>
                <c:pt idx="116">
                  <c:v>44616.111319444448</c:v>
                </c:pt>
                <c:pt idx="117">
                  <c:v>44616.11478009259</c:v>
                </c:pt>
                <c:pt idx="118">
                  <c:v>44616.118263888886</c:v>
                </c:pt>
                <c:pt idx="119">
                  <c:v>44616.121736111112</c:v>
                </c:pt>
                <c:pt idx="120">
                  <c:v>44616.125243055554</c:v>
                </c:pt>
                <c:pt idx="121">
                  <c:v>44616.128680555557</c:v>
                </c:pt>
                <c:pt idx="122">
                  <c:v>44616.132152777776</c:v>
                </c:pt>
                <c:pt idx="123">
                  <c:v>44616.135625000003</c:v>
                </c:pt>
                <c:pt idx="124">
                  <c:v>44616.139108796298</c:v>
                </c:pt>
                <c:pt idx="125">
                  <c:v>44616.142557870371</c:v>
                </c:pt>
                <c:pt idx="126">
                  <c:v>44616.146018518521</c:v>
                </c:pt>
                <c:pt idx="127">
                  <c:v>44616.149548611109</c:v>
                </c:pt>
                <c:pt idx="128">
                  <c:v>44616.152986111112</c:v>
                </c:pt>
                <c:pt idx="129">
                  <c:v>44616.156458333331</c:v>
                </c:pt>
                <c:pt idx="130">
                  <c:v>44616.159953703704</c:v>
                </c:pt>
                <c:pt idx="131">
                  <c:v>44616.163391203707</c:v>
                </c:pt>
                <c:pt idx="132">
                  <c:v>44616.166921296295</c:v>
                </c:pt>
                <c:pt idx="133">
                  <c:v>44616.170335648145</c:v>
                </c:pt>
                <c:pt idx="134">
                  <c:v>44616.173831018517</c:v>
                </c:pt>
                <c:pt idx="135">
                  <c:v>44616.177291666667</c:v>
                </c:pt>
                <c:pt idx="136">
                  <c:v>44616.180763888886</c:v>
                </c:pt>
                <c:pt idx="137">
                  <c:v>44616.184224537035</c:v>
                </c:pt>
                <c:pt idx="138">
                  <c:v>44616.187719907408</c:v>
                </c:pt>
                <c:pt idx="139">
                  <c:v>44616.191180555557</c:v>
                </c:pt>
                <c:pt idx="140">
                  <c:v>44616.194641203707</c:v>
                </c:pt>
                <c:pt idx="141">
                  <c:v>44616.198125000003</c:v>
                </c:pt>
                <c:pt idx="142">
                  <c:v>44616.201585648145</c:v>
                </c:pt>
                <c:pt idx="143">
                  <c:v>44616.205069444448</c:v>
                </c:pt>
                <c:pt idx="144">
                  <c:v>44616.208611111113</c:v>
                </c:pt>
                <c:pt idx="145">
                  <c:v>44616.212037037039</c:v>
                </c:pt>
                <c:pt idx="146">
                  <c:v>44616.215497685182</c:v>
                </c:pt>
                <c:pt idx="147">
                  <c:v>44616.218969907408</c:v>
                </c:pt>
                <c:pt idx="148">
                  <c:v>44616.222604166665</c:v>
                </c:pt>
                <c:pt idx="149">
                  <c:v>44616.225902777776</c:v>
                </c:pt>
                <c:pt idx="150">
                  <c:v>44616.229467592595</c:v>
                </c:pt>
                <c:pt idx="151">
                  <c:v>44616.232847222222</c:v>
                </c:pt>
                <c:pt idx="152">
                  <c:v>44616.236307870371</c:v>
                </c:pt>
                <c:pt idx="153">
                  <c:v>44616.239768518521</c:v>
                </c:pt>
                <c:pt idx="154">
                  <c:v>44616.243275462963</c:v>
                </c:pt>
                <c:pt idx="155">
                  <c:v>44616.246724537035</c:v>
                </c:pt>
                <c:pt idx="156">
                  <c:v>44616.2502662037</c:v>
                </c:pt>
                <c:pt idx="157">
                  <c:v>44616.253680555557</c:v>
                </c:pt>
                <c:pt idx="158">
                  <c:v>44616.257152777776</c:v>
                </c:pt>
                <c:pt idx="159">
                  <c:v>44616.260625000003</c:v>
                </c:pt>
                <c:pt idx="160">
                  <c:v>44616.264085648145</c:v>
                </c:pt>
                <c:pt idx="161">
                  <c:v>44616.267557870371</c:v>
                </c:pt>
                <c:pt idx="162">
                  <c:v>44616.27103009259</c:v>
                </c:pt>
                <c:pt idx="163">
                  <c:v>44616.274525462963</c:v>
                </c:pt>
                <c:pt idx="164">
                  <c:v>44616.277986111112</c:v>
                </c:pt>
                <c:pt idx="165">
                  <c:v>44616.281446759262</c:v>
                </c:pt>
                <c:pt idx="166">
                  <c:v>44616.284918981481</c:v>
                </c:pt>
                <c:pt idx="167">
                  <c:v>44616.288391203707</c:v>
                </c:pt>
                <c:pt idx="168">
                  <c:v>44616.291956018518</c:v>
                </c:pt>
                <c:pt idx="169">
                  <c:v>44616.295381944445</c:v>
                </c:pt>
                <c:pt idx="170">
                  <c:v>44616.298831018517</c:v>
                </c:pt>
                <c:pt idx="171">
                  <c:v>44616.302291666667</c:v>
                </c:pt>
                <c:pt idx="172">
                  <c:v>44616.305763888886</c:v>
                </c:pt>
                <c:pt idx="173">
                  <c:v>44616.309247685182</c:v>
                </c:pt>
                <c:pt idx="174">
                  <c:v>44616.312719907408</c:v>
                </c:pt>
                <c:pt idx="175">
                  <c:v>44616.316192129627</c:v>
                </c:pt>
                <c:pt idx="176">
                  <c:v>44616.319641203707</c:v>
                </c:pt>
                <c:pt idx="177">
                  <c:v>44616.323125000003</c:v>
                </c:pt>
                <c:pt idx="178">
                  <c:v>44616.326585648145</c:v>
                </c:pt>
                <c:pt idx="179">
                  <c:v>44616.330092592594</c:v>
                </c:pt>
                <c:pt idx="180">
                  <c:v>44616.333611111113</c:v>
                </c:pt>
                <c:pt idx="181">
                  <c:v>44616.337037037039</c:v>
                </c:pt>
                <c:pt idx="182">
                  <c:v>44616.340497685182</c:v>
                </c:pt>
                <c:pt idx="183">
                  <c:v>44616.343969907408</c:v>
                </c:pt>
                <c:pt idx="184">
                  <c:v>44616.347442129627</c:v>
                </c:pt>
                <c:pt idx="185">
                  <c:v>44616.350925925923</c:v>
                </c:pt>
                <c:pt idx="186">
                  <c:v>44616.354386574072</c:v>
                </c:pt>
                <c:pt idx="187">
                  <c:v>44616.357870370368</c:v>
                </c:pt>
                <c:pt idx="188">
                  <c:v>44616.361331018517</c:v>
                </c:pt>
                <c:pt idx="189">
                  <c:v>44616.364791666667</c:v>
                </c:pt>
                <c:pt idx="190">
                  <c:v>44616.368263888886</c:v>
                </c:pt>
                <c:pt idx="191">
                  <c:v>44616.371747685182</c:v>
                </c:pt>
                <c:pt idx="192">
                  <c:v>44616.3752662037</c:v>
                </c:pt>
                <c:pt idx="193">
                  <c:v>44616.37872685185</c:v>
                </c:pt>
                <c:pt idx="194">
                  <c:v>44616.382210648146</c:v>
                </c:pt>
                <c:pt idx="195">
                  <c:v>44616.385636574072</c:v>
                </c:pt>
                <c:pt idx="196">
                  <c:v>44616.389120370368</c:v>
                </c:pt>
                <c:pt idx="197">
                  <c:v>44616.392581018517</c:v>
                </c:pt>
                <c:pt idx="198">
                  <c:v>44616.396053240744</c:v>
                </c:pt>
                <c:pt idx="199">
                  <c:v>44616.399525462963</c:v>
                </c:pt>
                <c:pt idx="200">
                  <c:v>44616.403009259258</c:v>
                </c:pt>
                <c:pt idx="201">
                  <c:v>44616.406446759262</c:v>
                </c:pt>
                <c:pt idx="202">
                  <c:v>44616.409942129627</c:v>
                </c:pt>
                <c:pt idx="203">
                  <c:v>44616.413425925923</c:v>
                </c:pt>
                <c:pt idx="204">
                  <c:v>44616.416956018518</c:v>
                </c:pt>
                <c:pt idx="205">
                  <c:v>44616.420393518521</c:v>
                </c:pt>
                <c:pt idx="206">
                  <c:v>44616.423854166664</c:v>
                </c:pt>
                <c:pt idx="207">
                  <c:v>44616.427337962959</c:v>
                </c:pt>
                <c:pt idx="208">
                  <c:v>44616.430775462963</c:v>
                </c:pt>
                <c:pt idx="209">
                  <c:v>44616.434247685182</c:v>
                </c:pt>
                <c:pt idx="210">
                  <c:v>44616.437731481485</c:v>
                </c:pt>
                <c:pt idx="211">
                  <c:v>44616.441192129627</c:v>
                </c:pt>
                <c:pt idx="212">
                  <c:v>44616.444675925923</c:v>
                </c:pt>
                <c:pt idx="213">
                  <c:v>44616.448136574072</c:v>
                </c:pt>
                <c:pt idx="214">
                  <c:v>44616.451608796298</c:v>
                </c:pt>
                <c:pt idx="215">
                  <c:v>44616.455081018517</c:v>
                </c:pt>
                <c:pt idx="216">
                  <c:v>44616.458657407406</c:v>
                </c:pt>
                <c:pt idx="217">
                  <c:v>44616.462060185186</c:v>
                </c:pt>
                <c:pt idx="218">
                  <c:v>44616.465497685182</c:v>
                </c:pt>
                <c:pt idx="219">
                  <c:v>44616.468981481485</c:v>
                </c:pt>
                <c:pt idx="220">
                  <c:v>44616.472453703704</c:v>
                </c:pt>
                <c:pt idx="221">
                  <c:v>44616.475902777776</c:v>
                </c:pt>
                <c:pt idx="222">
                  <c:v>44616.479398148149</c:v>
                </c:pt>
                <c:pt idx="223">
                  <c:v>44616.482847222222</c:v>
                </c:pt>
                <c:pt idx="224">
                  <c:v>44616.486331018517</c:v>
                </c:pt>
                <c:pt idx="225">
                  <c:v>44616.489803240744</c:v>
                </c:pt>
                <c:pt idx="226">
                  <c:v>44616.493275462963</c:v>
                </c:pt>
                <c:pt idx="227">
                  <c:v>44616.496736111112</c:v>
                </c:pt>
                <c:pt idx="228">
                  <c:v>44616.500289351854</c:v>
                </c:pt>
              </c:numCache>
            </c:numRef>
          </c:xVal>
          <c:yVal>
            <c:numRef>
              <c:f>Sheet2!$C$2:$C$230</c:f>
              <c:numCache>
                <c:formatCode>_(* #,##0_);_(* \(#,##0\);_(* "-"??_);_(@_)</c:formatCode>
                <c:ptCount val="229"/>
                <c:pt idx="0">
                  <c:v>4992.3500000000004</c:v>
                </c:pt>
                <c:pt idx="1">
                  <c:v>5039.8900000000003</c:v>
                </c:pt>
                <c:pt idx="2">
                  <c:v>5119.49</c:v>
                </c:pt>
                <c:pt idx="3">
                  <c:v>5004.4399999999996</c:v>
                </c:pt>
                <c:pt idx="4">
                  <c:v>4975.45</c:v>
                </c:pt>
                <c:pt idx="5">
                  <c:v>4935.95</c:v>
                </c:pt>
                <c:pt idx="6">
                  <c:v>4846.66</c:v>
                </c:pt>
                <c:pt idx="7">
                  <c:v>5032.68</c:v>
                </c:pt>
                <c:pt idx="8">
                  <c:v>4934.8599999999997</c:v>
                </c:pt>
                <c:pt idx="9">
                  <c:v>4795.6899999999996</c:v>
                </c:pt>
                <c:pt idx="10">
                  <c:v>4887.45</c:v>
                </c:pt>
                <c:pt idx="11">
                  <c:v>4871.82</c:v>
                </c:pt>
                <c:pt idx="12">
                  <c:v>4825.43</c:v>
                </c:pt>
                <c:pt idx="13">
                  <c:v>4664.8</c:v>
                </c:pt>
                <c:pt idx="14">
                  <c:v>4570.3999999999996</c:v>
                </c:pt>
                <c:pt idx="15">
                  <c:v>4711.6000000000004</c:v>
                </c:pt>
                <c:pt idx="16">
                  <c:v>4470.91</c:v>
                </c:pt>
                <c:pt idx="17">
                  <c:v>4535.26</c:v>
                </c:pt>
                <c:pt idx="18">
                  <c:v>4467.66</c:v>
                </c:pt>
                <c:pt idx="19">
                  <c:v>4713.93</c:v>
                </c:pt>
                <c:pt idx="20">
                  <c:v>4814.78</c:v>
                </c:pt>
                <c:pt idx="21">
                  <c:v>4691.34</c:v>
                </c:pt>
                <c:pt idx="22">
                  <c:v>4665.8599999999997</c:v>
                </c:pt>
                <c:pt idx="23">
                  <c:v>4584.53</c:v>
                </c:pt>
                <c:pt idx="24">
                  <c:v>4572.37</c:v>
                </c:pt>
                <c:pt idx="25">
                  <c:v>4547.37</c:v>
                </c:pt>
                <c:pt idx="26">
                  <c:v>4640.4399999999996</c:v>
                </c:pt>
                <c:pt idx="27">
                  <c:v>4562.6400000000003</c:v>
                </c:pt>
                <c:pt idx="28">
                  <c:v>4570.12</c:v>
                </c:pt>
                <c:pt idx="29">
                  <c:v>4803.47</c:v>
                </c:pt>
                <c:pt idx="30">
                  <c:v>4780.58</c:v>
                </c:pt>
                <c:pt idx="31">
                  <c:v>4765</c:v>
                </c:pt>
                <c:pt idx="32">
                  <c:v>4784.4799999999996</c:v>
                </c:pt>
                <c:pt idx="33">
                  <c:v>4855.41</c:v>
                </c:pt>
                <c:pt idx="34">
                  <c:v>4862.07</c:v>
                </c:pt>
                <c:pt idx="35">
                  <c:v>4860.2</c:v>
                </c:pt>
                <c:pt idx="36">
                  <c:v>4882.63</c:v>
                </c:pt>
                <c:pt idx="37">
                  <c:v>4769.34</c:v>
                </c:pt>
                <c:pt idx="38">
                  <c:v>4749.03</c:v>
                </c:pt>
                <c:pt idx="39">
                  <c:v>4772.04</c:v>
                </c:pt>
                <c:pt idx="40">
                  <c:v>4715.67</c:v>
                </c:pt>
                <c:pt idx="41">
                  <c:v>4673.7299999999996</c:v>
                </c:pt>
                <c:pt idx="42">
                  <c:v>4760.1899999999996</c:v>
                </c:pt>
                <c:pt idx="43">
                  <c:v>4714.6000000000004</c:v>
                </c:pt>
                <c:pt idx="44">
                  <c:v>4714.07</c:v>
                </c:pt>
                <c:pt idx="45">
                  <c:v>4754.26</c:v>
                </c:pt>
                <c:pt idx="46">
                  <c:v>4774.83</c:v>
                </c:pt>
                <c:pt idx="47">
                  <c:v>4732.08</c:v>
                </c:pt>
                <c:pt idx="48">
                  <c:v>4548.08</c:v>
                </c:pt>
                <c:pt idx="49">
                  <c:v>4535.8100000000004</c:v>
                </c:pt>
                <c:pt idx="50">
                  <c:v>4579</c:v>
                </c:pt>
                <c:pt idx="51">
                  <c:v>4656.72</c:v>
                </c:pt>
                <c:pt idx="52">
                  <c:v>4452.7700000000004</c:v>
                </c:pt>
                <c:pt idx="53">
                  <c:v>4521.32</c:v>
                </c:pt>
                <c:pt idx="54">
                  <c:v>4599.07</c:v>
                </c:pt>
                <c:pt idx="55">
                  <c:v>4574.1000000000004</c:v>
                </c:pt>
                <c:pt idx="56">
                  <c:v>4507.29</c:v>
                </c:pt>
                <c:pt idx="57">
                  <c:v>4452.8599999999997</c:v>
                </c:pt>
                <c:pt idx="58">
                  <c:v>4410.2700000000004</c:v>
                </c:pt>
                <c:pt idx="59">
                  <c:v>4440.1899999999996</c:v>
                </c:pt>
                <c:pt idx="60">
                  <c:v>4443.34</c:v>
                </c:pt>
                <c:pt idx="61">
                  <c:v>4498.58</c:v>
                </c:pt>
                <c:pt idx="62">
                  <c:v>4546.66</c:v>
                </c:pt>
                <c:pt idx="63">
                  <c:v>4538.95</c:v>
                </c:pt>
                <c:pt idx="64">
                  <c:v>4476.9799999999996</c:v>
                </c:pt>
                <c:pt idx="65">
                  <c:v>4428.26</c:v>
                </c:pt>
                <c:pt idx="66">
                  <c:v>4318.7700000000004</c:v>
                </c:pt>
                <c:pt idx="67">
                  <c:v>4463.3900000000003</c:v>
                </c:pt>
                <c:pt idx="68">
                  <c:v>4429.16</c:v>
                </c:pt>
                <c:pt idx="69">
                  <c:v>4333.87</c:v>
                </c:pt>
                <c:pt idx="70">
                  <c:v>4117.4399999999996</c:v>
                </c:pt>
                <c:pt idx="71">
                  <c:v>4179.07</c:v>
                </c:pt>
                <c:pt idx="72">
                  <c:v>4110.3500000000004</c:v>
                </c:pt>
                <c:pt idx="73">
                  <c:v>4123.32</c:v>
                </c:pt>
                <c:pt idx="74">
                  <c:v>3979.4</c:v>
                </c:pt>
                <c:pt idx="75">
                  <c:v>3948.57</c:v>
                </c:pt>
                <c:pt idx="76">
                  <c:v>3986.57</c:v>
                </c:pt>
                <c:pt idx="77">
                  <c:v>3997.4</c:v>
                </c:pt>
                <c:pt idx="78">
                  <c:v>4058.24</c:v>
                </c:pt>
                <c:pt idx="79">
                  <c:v>3990.62</c:v>
                </c:pt>
                <c:pt idx="80">
                  <c:v>3980.27</c:v>
                </c:pt>
                <c:pt idx="81">
                  <c:v>4002.61</c:v>
                </c:pt>
                <c:pt idx="82">
                  <c:v>4076.68</c:v>
                </c:pt>
                <c:pt idx="83">
                  <c:v>4105.7299999999996</c:v>
                </c:pt>
                <c:pt idx="84">
                  <c:v>4089.97</c:v>
                </c:pt>
                <c:pt idx="85">
                  <c:v>4053.95</c:v>
                </c:pt>
                <c:pt idx="86">
                  <c:v>4028.56</c:v>
                </c:pt>
                <c:pt idx="87">
                  <c:v>4012.29</c:v>
                </c:pt>
                <c:pt idx="88">
                  <c:v>3950.34</c:v>
                </c:pt>
                <c:pt idx="89">
                  <c:v>4001.77</c:v>
                </c:pt>
                <c:pt idx="90">
                  <c:v>4008.8</c:v>
                </c:pt>
                <c:pt idx="91">
                  <c:v>3969.66</c:v>
                </c:pt>
                <c:pt idx="92">
                  <c:v>3924.85</c:v>
                </c:pt>
                <c:pt idx="93">
                  <c:v>3925.36</c:v>
                </c:pt>
                <c:pt idx="94">
                  <c:v>3909.85</c:v>
                </c:pt>
                <c:pt idx="95">
                  <c:v>3916.43</c:v>
                </c:pt>
                <c:pt idx="96">
                  <c:v>3934.93</c:v>
                </c:pt>
                <c:pt idx="97">
                  <c:v>3935.39</c:v>
                </c:pt>
                <c:pt idx="98">
                  <c:v>3889.59</c:v>
                </c:pt>
                <c:pt idx="99">
                  <c:v>3848.61</c:v>
                </c:pt>
                <c:pt idx="100">
                  <c:v>3767.23</c:v>
                </c:pt>
                <c:pt idx="101">
                  <c:v>3768.56</c:v>
                </c:pt>
                <c:pt idx="102">
                  <c:v>3763.41</c:v>
                </c:pt>
                <c:pt idx="103">
                  <c:v>3686.84</c:v>
                </c:pt>
                <c:pt idx="104">
                  <c:v>3679.66</c:v>
                </c:pt>
                <c:pt idx="105">
                  <c:v>3725.75</c:v>
                </c:pt>
                <c:pt idx="106">
                  <c:v>3727.3</c:v>
                </c:pt>
                <c:pt idx="107">
                  <c:v>3740.1</c:v>
                </c:pt>
                <c:pt idx="108">
                  <c:v>3657.42</c:v>
                </c:pt>
                <c:pt idx="109">
                  <c:v>3829.51</c:v>
                </c:pt>
                <c:pt idx="110">
                  <c:v>3794.86</c:v>
                </c:pt>
                <c:pt idx="111">
                  <c:v>3753.28</c:v>
                </c:pt>
                <c:pt idx="112">
                  <c:v>3739.36</c:v>
                </c:pt>
                <c:pt idx="113">
                  <c:v>3662</c:v>
                </c:pt>
                <c:pt idx="114">
                  <c:v>3666.06</c:v>
                </c:pt>
                <c:pt idx="115">
                  <c:v>3694.1</c:v>
                </c:pt>
                <c:pt idx="116">
                  <c:v>3765.91</c:v>
                </c:pt>
                <c:pt idx="117">
                  <c:v>3706.17</c:v>
                </c:pt>
                <c:pt idx="118">
                  <c:v>3726.35</c:v>
                </c:pt>
                <c:pt idx="119">
                  <c:v>3761.28</c:v>
                </c:pt>
                <c:pt idx="120">
                  <c:v>3832.34</c:v>
                </c:pt>
                <c:pt idx="121">
                  <c:v>3885.46</c:v>
                </c:pt>
                <c:pt idx="122">
                  <c:v>3931.95</c:v>
                </c:pt>
                <c:pt idx="123">
                  <c:v>3933.63</c:v>
                </c:pt>
                <c:pt idx="124">
                  <c:v>3891.25</c:v>
                </c:pt>
                <c:pt idx="125">
                  <c:v>3829.17</c:v>
                </c:pt>
                <c:pt idx="126">
                  <c:v>3856.28</c:v>
                </c:pt>
                <c:pt idx="127">
                  <c:v>3817.53</c:v>
                </c:pt>
                <c:pt idx="128">
                  <c:v>3805.78</c:v>
                </c:pt>
                <c:pt idx="129">
                  <c:v>3766.34</c:v>
                </c:pt>
                <c:pt idx="130">
                  <c:v>3763.24</c:v>
                </c:pt>
                <c:pt idx="131">
                  <c:v>3712.92</c:v>
                </c:pt>
                <c:pt idx="132">
                  <c:v>4079.98</c:v>
                </c:pt>
                <c:pt idx="133">
                  <c:v>4290.67</c:v>
                </c:pt>
                <c:pt idx="134">
                  <c:v>4506.28</c:v>
                </c:pt>
                <c:pt idx="135">
                  <c:v>4603.6899999999996</c:v>
                </c:pt>
                <c:pt idx="136">
                  <c:v>4469.7299999999996</c:v>
                </c:pt>
                <c:pt idx="137">
                  <c:v>4479.79</c:v>
                </c:pt>
                <c:pt idx="138">
                  <c:v>4591.8999999999996</c:v>
                </c:pt>
                <c:pt idx="139">
                  <c:v>4540.99</c:v>
                </c:pt>
                <c:pt idx="140">
                  <c:v>4661.17</c:v>
                </c:pt>
                <c:pt idx="141">
                  <c:v>4715.34</c:v>
                </c:pt>
                <c:pt idx="142">
                  <c:v>4870.34</c:v>
                </c:pt>
                <c:pt idx="143">
                  <c:v>4935.3599999999997</c:v>
                </c:pt>
                <c:pt idx="144">
                  <c:v>5177.8599999999997</c:v>
                </c:pt>
                <c:pt idx="145">
                  <c:v>4981.8900000000003</c:v>
                </c:pt>
                <c:pt idx="146">
                  <c:v>4911.5200000000004</c:v>
                </c:pt>
                <c:pt idx="147">
                  <c:v>4918.47</c:v>
                </c:pt>
                <c:pt idx="148">
                  <c:v>4831.05</c:v>
                </c:pt>
                <c:pt idx="149">
                  <c:v>4807.03</c:v>
                </c:pt>
                <c:pt idx="150">
                  <c:v>4914.5200000000004</c:v>
                </c:pt>
                <c:pt idx="151">
                  <c:v>4851.99</c:v>
                </c:pt>
                <c:pt idx="152">
                  <c:v>4724.6099999999997</c:v>
                </c:pt>
                <c:pt idx="153">
                  <c:v>4705</c:v>
                </c:pt>
                <c:pt idx="154">
                  <c:v>4783.26</c:v>
                </c:pt>
                <c:pt idx="155">
                  <c:v>4861.8999999999996</c:v>
                </c:pt>
                <c:pt idx="156">
                  <c:v>4805.4799999999996</c:v>
                </c:pt>
                <c:pt idx="157">
                  <c:v>4691.3599999999997</c:v>
                </c:pt>
                <c:pt idx="158">
                  <c:v>4797.07</c:v>
                </c:pt>
                <c:pt idx="159">
                  <c:v>4791.91</c:v>
                </c:pt>
                <c:pt idx="160">
                  <c:v>4912.1899999999996</c:v>
                </c:pt>
                <c:pt idx="161">
                  <c:v>4845.67</c:v>
                </c:pt>
                <c:pt idx="162">
                  <c:v>4742.5</c:v>
                </c:pt>
                <c:pt idx="163">
                  <c:v>4596.38</c:v>
                </c:pt>
                <c:pt idx="164">
                  <c:v>4641.43</c:v>
                </c:pt>
                <c:pt idx="165">
                  <c:v>4596.55</c:v>
                </c:pt>
                <c:pt idx="166">
                  <c:v>4596.53</c:v>
                </c:pt>
                <c:pt idx="167">
                  <c:v>4505.9799999999996</c:v>
                </c:pt>
                <c:pt idx="168">
                  <c:v>4509.59</c:v>
                </c:pt>
                <c:pt idx="169">
                  <c:v>4597.16</c:v>
                </c:pt>
                <c:pt idx="170">
                  <c:v>4572</c:v>
                </c:pt>
                <c:pt idx="171">
                  <c:v>4600.49</c:v>
                </c:pt>
                <c:pt idx="172">
                  <c:v>4500.91</c:v>
                </c:pt>
                <c:pt idx="173">
                  <c:v>4642.7299999999996</c:v>
                </c:pt>
                <c:pt idx="174">
                  <c:v>4625.71</c:v>
                </c:pt>
                <c:pt idx="175">
                  <c:v>4597.04</c:v>
                </c:pt>
                <c:pt idx="176">
                  <c:v>4518.1000000000004</c:v>
                </c:pt>
                <c:pt idx="177">
                  <c:v>4440.1000000000004</c:v>
                </c:pt>
                <c:pt idx="178">
                  <c:v>4392.42</c:v>
                </c:pt>
                <c:pt idx="179">
                  <c:v>4407.5600000000004</c:v>
                </c:pt>
                <c:pt idx="180">
                  <c:v>4363.71</c:v>
                </c:pt>
                <c:pt idx="181">
                  <c:v>4326.9799999999996</c:v>
                </c:pt>
                <c:pt idx="182">
                  <c:v>4380.0600000000004</c:v>
                </c:pt>
                <c:pt idx="183">
                  <c:v>4358.2299999999996</c:v>
                </c:pt>
                <c:pt idx="184">
                  <c:v>4395.03</c:v>
                </c:pt>
                <c:pt idx="185">
                  <c:v>4208.6499999999996</c:v>
                </c:pt>
                <c:pt idx="186">
                  <c:v>4223.82</c:v>
                </c:pt>
                <c:pt idx="187">
                  <c:v>4270.75</c:v>
                </c:pt>
                <c:pt idx="188">
                  <c:v>4187.3500000000004</c:v>
                </c:pt>
                <c:pt idx="189">
                  <c:v>4174.4399999999996</c:v>
                </c:pt>
                <c:pt idx="190">
                  <c:v>4089.85</c:v>
                </c:pt>
                <c:pt idx="191">
                  <c:v>4085.71</c:v>
                </c:pt>
                <c:pt idx="192">
                  <c:v>3954.93</c:v>
                </c:pt>
                <c:pt idx="193">
                  <c:v>3895.64</c:v>
                </c:pt>
                <c:pt idx="194">
                  <c:v>3958.12</c:v>
                </c:pt>
                <c:pt idx="195">
                  <c:v>4092.98</c:v>
                </c:pt>
                <c:pt idx="196">
                  <c:v>4175.5600000000004</c:v>
                </c:pt>
                <c:pt idx="197">
                  <c:v>4131.58</c:v>
                </c:pt>
                <c:pt idx="198">
                  <c:v>4116.63</c:v>
                </c:pt>
                <c:pt idx="199">
                  <c:v>4181.79</c:v>
                </c:pt>
                <c:pt idx="200">
                  <c:v>4173.22</c:v>
                </c:pt>
                <c:pt idx="201">
                  <c:v>4144.83</c:v>
                </c:pt>
                <c:pt idx="202">
                  <c:v>4164.76</c:v>
                </c:pt>
                <c:pt idx="203">
                  <c:v>4137.66</c:v>
                </c:pt>
                <c:pt idx="204">
                  <c:v>4184.57</c:v>
                </c:pt>
                <c:pt idx="205">
                  <c:v>4100.01</c:v>
                </c:pt>
                <c:pt idx="206">
                  <c:v>4229.2299999999996</c:v>
                </c:pt>
                <c:pt idx="207">
                  <c:v>4148.41</c:v>
                </c:pt>
                <c:pt idx="208">
                  <c:v>4200.8</c:v>
                </c:pt>
                <c:pt idx="209">
                  <c:v>4150.21</c:v>
                </c:pt>
                <c:pt idx="210">
                  <c:v>4206.7299999999996</c:v>
                </c:pt>
                <c:pt idx="211">
                  <c:v>4349.6499999999996</c:v>
                </c:pt>
                <c:pt idx="212">
                  <c:v>4462.08</c:v>
                </c:pt>
                <c:pt idx="213">
                  <c:v>4560.4399999999996</c:v>
                </c:pt>
                <c:pt idx="214">
                  <c:v>4626.74</c:v>
                </c:pt>
                <c:pt idx="215">
                  <c:v>4727.2</c:v>
                </c:pt>
                <c:pt idx="216">
                  <c:v>4734.0200000000004</c:v>
                </c:pt>
                <c:pt idx="217">
                  <c:v>4837.74</c:v>
                </c:pt>
                <c:pt idx="218">
                  <c:v>4915.8900000000003</c:v>
                </c:pt>
                <c:pt idx="219">
                  <c:v>4998.12</c:v>
                </c:pt>
                <c:pt idx="220">
                  <c:v>5062.75</c:v>
                </c:pt>
                <c:pt idx="221">
                  <c:v>4978.55</c:v>
                </c:pt>
                <c:pt idx="222">
                  <c:v>4991.9399999999996</c:v>
                </c:pt>
                <c:pt idx="223">
                  <c:v>5161</c:v>
                </c:pt>
                <c:pt idx="224">
                  <c:v>5201.3999999999996</c:v>
                </c:pt>
                <c:pt idx="225">
                  <c:v>5265.4</c:v>
                </c:pt>
                <c:pt idx="226">
                  <c:v>5368.5</c:v>
                </c:pt>
                <c:pt idx="227">
                  <c:v>5449.57</c:v>
                </c:pt>
                <c:pt idx="228">
                  <c:v>5403.34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776-4864-AD00-E252C16B64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02708080"/>
        <c:axId val="802709064"/>
      </c:scatterChart>
      <c:valAx>
        <c:axId val="827314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\ h: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315232"/>
        <c:crosses val="autoZero"/>
        <c:crossBetween val="midCat"/>
      </c:valAx>
      <c:valAx>
        <c:axId val="827315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$/MWh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7314248"/>
        <c:crosses val="autoZero"/>
        <c:crossBetween val="midCat"/>
      </c:valAx>
      <c:valAx>
        <c:axId val="8027090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MW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2708080"/>
        <c:crosses val="max"/>
        <c:crossBetween val="midCat"/>
      </c:valAx>
      <c:valAx>
        <c:axId val="802708080"/>
        <c:scaling>
          <c:orientation val="minMax"/>
        </c:scaling>
        <c:delete val="1"/>
        <c:axPos val="b"/>
        <c:numFmt formatCode="m/d/yyyy\ h:mm" sourceLinked="1"/>
        <c:majorTickMark val="out"/>
        <c:minorTickMark val="none"/>
        <c:tickLblPos val="nextTo"/>
        <c:crossAx val="8027090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3/3/22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 LMP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Sheet3!$A$2:$A$80</c:f>
              <c:numCache>
                <c:formatCode>m/d/yyyy\ h:mm</c:formatCode>
                <c:ptCount val="79"/>
                <c:pt idx="0">
                  <c:v>44623.229375000003</c:v>
                </c:pt>
                <c:pt idx="1">
                  <c:v>44623.232847222222</c:v>
                </c:pt>
                <c:pt idx="2">
                  <c:v>44623.236296296294</c:v>
                </c:pt>
                <c:pt idx="3">
                  <c:v>44623.239791666667</c:v>
                </c:pt>
                <c:pt idx="4">
                  <c:v>44623.24324074074</c:v>
                </c:pt>
                <c:pt idx="5">
                  <c:v>44623.246724537035</c:v>
                </c:pt>
                <c:pt idx="6">
                  <c:v>44623.250231481485</c:v>
                </c:pt>
                <c:pt idx="7">
                  <c:v>44623.253668981481</c:v>
                </c:pt>
                <c:pt idx="8">
                  <c:v>44623.25712962963</c:v>
                </c:pt>
                <c:pt idx="9">
                  <c:v>44623.260601851849</c:v>
                </c:pt>
                <c:pt idx="10">
                  <c:v>44623.264085648145</c:v>
                </c:pt>
                <c:pt idx="11">
                  <c:v>44623.267569444448</c:v>
                </c:pt>
                <c:pt idx="12">
                  <c:v>44623.27103009259</c:v>
                </c:pt>
                <c:pt idx="13">
                  <c:v>44623.274502314816</c:v>
                </c:pt>
                <c:pt idx="14">
                  <c:v>44623.277974537035</c:v>
                </c:pt>
                <c:pt idx="15">
                  <c:v>44623.281458333331</c:v>
                </c:pt>
                <c:pt idx="16">
                  <c:v>44623.284918981481</c:v>
                </c:pt>
                <c:pt idx="17">
                  <c:v>44623.288402777776</c:v>
                </c:pt>
                <c:pt idx="18">
                  <c:v>44623.291944444441</c:v>
                </c:pt>
                <c:pt idx="19">
                  <c:v>44623.295347222222</c:v>
                </c:pt>
                <c:pt idx="20">
                  <c:v>44623.298796296294</c:v>
                </c:pt>
                <c:pt idx="21">
                  <c:v>44623.30228009259</c:v>
                </c:pt>
                <c:pt idx="22">
                  <c:v>44623.305763888886</c:v>
                </c:pt>
                <c:pt idx="23">
                  <c:v>44623.309236111112</c:v>
                </c:pt>
                <c:pt idx="24">
                  <c:v>44623.312708333331</c:v>
                </c:pt>
                <c:pt idx="25">
                  <c:v>44623.316168981481</c:v>
                </c:pt>
                <c:pt idx="26">
                  <c:v>44623.319652777776</c:v>
                </c:pt>
                <c:pt idx="27">
                  <c:v>44623.323113425926</c:v>
                </c:pt>
                <c:pt idx="28">
                  <c:v>44623.326608796298</c:v>
                </c:pt>
                <c:pt idx="29">
                  <c:v>44623.330069444448</c:v>
                </c:pt>
                <c:pt idx="30">
                  <c:v>44623.33357638889</c:v>
                </c:pt>
                <c:pt idx="31">
                  <c:v>44623.337013888886</c:v>
                </c:pt>
                <c:pt idx="32">
                  <c:v>44623.340486111112</c:v>
                </c:pt>
                <c:pt idx="33">
                  <c:v>44623.343946759262</c:v>
                </c:pt>
                <c:pt idx="34">
                  <c:v>44623.347418981481</c:v>
                </c:pt>
                <c:pt idx="35">
                  <c:v>44623.350902777776</c:v>
                </c:pt>
                <c:pt idx="36">
                  <c:v>44623.354363425926</c:v>
                </c:pt>
                <c:pt idx="37">
                  <c:v>44623.357835648145</c:v>
                </c:pt>
                <c:pt idx="38">
                  <c:v>44623.361319444448</c:v>
                </c:pt>
                <c:pt idx="39">
                  <c:v>44623.364791666667</c:v>
                </c:pt>
                <c:pt idx="40">
                  <c:v>44623.368263888886</c:v>
                </c:pt>
                <c:pt idx="41">
                  <c:v>44623.371736111112</c:v>
                </c:pt>
                <c:pt idx="42">
                  <c:v>44623.375277777777</c:v>
                </c:pt>
                <c:pt idx="43">
                  <c:v>44623.378692129627</c:v>
                </c:pt>
                <c:pt idx="44">
                  <c:v>44623.382152777776</c:v>
                </c:pt>
                <c:pt idx="45">
                  <c:v>44623.385625000003</c:v>
                </c:pt>
                <c:pt idx="46">
                  <c:v>44623.389108796298</c:v>
                </c:pt>
                <c:pt idx="47">
                  <c:v>44623.392581018517</c:v>
                </c:pt>
                <c:pt idx="48">
                  <c:v>44623.396053240744</c:v>
                </c:pt>
                <c:pt idx="49">
                  <c:v>44623.399513888886</c:v>
                </c:pt>
                <c:pt idx="50">
                  <c:v>44623.402997685182</c:v>
                </c:pt>
                <c:pt idx="51">
                  <c:v>44623.406458333331</c:v>
                </c:pt>
                <c:pt idx="52">
                  <c:v>44623.409953703704</c:v>
                </c:pt>
                <c:pt idx="53">
                  <c:v>44623.413414351853</c:v>
                </c:pt>
                <c:pt idx="54">
                  <c:v>44623.416932870372</c:v>
                </c:pt>
                <c:pt idx="55">
                  <c:v>44623.420358796298</c:v>
                </c:pt>
                <c:pt idx="56">
                  <c:v>44623.423807870371</c:v>
                </c:pt>
                <c:pt idx="57">
                  <c:v>44623.42728009259</c:v>
                </c:pt>
                <c:pt idx="58">
                  <c:v>44623.430752314816</c:v>
                </c:pt>
                <c:pt idx="59">
                  <c:v>44623.434236111112</c:v>
                </c:pt>
                <c:pt idx="60">
                  <c:v>44623.437708333331</c:v>
                </c:pt>
                <c:pt idx="61">
                  <c:v>44623.44121527778</c:v>
                </c:pt>
                <c:pt idx="62">
                  <c:v>44623.444641203707</c:v>
                </c:pt>
                <c:pt idx="63">
                  <c:v>44623.448136574072</c:v>
                </c:pt>
                <c:pt idx="64">
                  <c:v>44623.451597222222</c:v>
                </c:pt>
                <c:pt idx="65">
                  <c:v>44623.45511574074</c:v>
                </c:pt>
                <c:pt idx="66">
                  <c:v>44623.45857638889</c:v>
                </c:pt>
                <c:pt idx="67">
                  <c:v>44623.462013888886</c:v>
                </c:pt>
                <c:pt idx="68">
                  <c:v>44623.465486111112</c:v>
                </c:pt>
                <c:pt idx="69">
                  <c:v>44623.468958333331</c:v>
                </c:pt>
                <c:pt idx="70">
                  <c:v>44623.472430555557</c:v>
                </c:pt>
                <c:pt idx="71">
                  <c:v>44623.475243055553</c:v>
                </c:pt>
                <c:pt idx="72">
                  <c:v>44623.475902777776</c:v>
                </c:pt>
                <c:pt idx="73">
                  <c:v>44623.479375000003</c:v>
                </c:pt>
                <c:pt idx="74">
                  <c:v>44623.482858796298</c:v>
                </c:pt>
                <c:pt idx="75">
                  <c:v>44623.486319444448</c:v>
                </c:pt>
                <c:pt idx="76">
                  <c:v>44623.489791666667</c:v>
                </c:pt>
                <c:pt idx="77">
                  <c:v>44623.493263888886</c:v>
                </c:pt>
                <c:pt idx="78">
                  <c:v>44623.496736111112</c:v>
                </c:pt>
              </c:numCache>
            </c:numRef>
          </c:xVal>
          <c:yVal>
            <c:numRef>
              <c:f>Sheet3!$B$2:$B$80</c:f>
              <c:numCache>
                <c:formatCode>_(* #,##0_);_(* \(#,##0\);_(* "-"??_);_(@_)</c:formatCode>
                <c:ptCount val="79"/>
                <c:pt idx="0">
                  <c:v>34.145400000000002</c:v>
                </c:pt>
                <c:pt idx="1">
                  <c:v>40.574599999999997</c:v>
                </c:pt>
                <c:pt idx="2">
                  <c:v>76.243200000000002</c:v>
                </c:pt>
                <c:pt idx="3">
                  <c:v>38.439300000000003</c:v>
                </c:pt>
                <c:pt idx="4">
                  <c:v>32.6145</c:v>
                </c:pt>
                <c:pt idx="5">
                  <c:v>31.512599999999999</c:v>
                </c:pt>
                <c:pt idx="6">
                  <c:v>30.6511</c:v>
                </c:pt>
                <c:pt idx="7">
                  <c:v>31.115300000000001</c:v>
                </c:pt>
                <c:pt idx="8">
                  <c:v>41.114400000000003</c:v>
                </c:pt>
                <c:pt idx="9">
                  <c:v>46.094900000000003</c:v>
                </c:pt>
                <c:pt idx="10">
                  <c:v>46.0946</c:v>
                </c:pt>
                <c:pt idx="11">
                  <c:v>46.095700000000001</c:v>
                </c:pt>
                <c:pt idx="12">
                  <c:v>46.095300000000002</c:v>
                </c:pt>
                <c:pt idx="13">
                  <c:v>51.970300000000002</c:v>
                </c:pt>
                <c:pt idx="14">
                  <c:v>75.000100000000003</c:v>
                </c:pt>
                <c:pt idx="15">
                  <c:v>75.000200000000007</c:v>
                </c:pt>
                <c:pt idx="16">
                  <c:v>44.895099999999999</c:v>
                </c:pt>
                <c:pt idx="17">
                  <c:v>41.118600000000001</c:v>
                </c:pt>
                <c:pt idx="18">
                  <c:v>41.119900000000001</c:v>
                </c:pt>
                <c:pt idx="19">
                  <c:v>46.897599999999997</c:v>
                </c:pt>
                <c:pt idx="20">
                  <c:v>57.724899999999998</c:v>
                </c:pt>
                <c:pt idx="21">
                  <c:v>46.000399999999999</c:v>
                </c:pt>
                <c:pt idx="22">
                  <c:v>43.598799999999997</c:v>
                </c:pt>
                <c:pt idx="23">
                  <c:v>41.116</c:v>
                </c:pt>
                <c:pt idx="24">
                  <c:v>41.116300000000003</c:v>
                </c:pt>
                <c:pt idx="25">
                  <c:v>38.693199999999997</c:v>
                </c:pt>
                <c:pt idx="26">
                  <c:v>39.498399999999997</c:v>
                </c:pt>
                <c:pt idx="27">
                  <c:v>39.777000000000001</c:v>
                </c:pt>
                <c:pt idx="28">
                  <c:v>36.418300000000002</c:v>
                </c:pt>
                <c:pt idx="29">
                  <c:v>32.489899999999999</c:v>
                </c:pt>
                <c:pt idx="30">
                  <c:v>28.795999999999999</c:v>
                </c:pt>
                <c:pt idx="31">
                  <c:v>27.890799999999999</c:v>
                </c:pt>
                <c:pt idx="32">
                  <c:v>26.110800000000001</c:v>
                </c:pt>
                <c:pt idx="33">
                  <c:v>26.8215</c:v>
                </c:pt>
                <c:pt idx="34">
                  <c:v>27.276</c:v>
                </c:pt>
                <c:pt idx="35">
                  <c:v>26.8246</c:v>
                </c:pt>
                <c:pt idx="36">
                  <c:v>129.75399999999999</c:v>
                </c:pt>
                <c:pt idx="37">
                  <c:v>82.233000000000004</c:v>
                </c:pt>
                <c:pt idx="38">
                  <c:v>27.534099999999999</c:v>
                </c:pt>
                <c:pt idx="39">
                  <c:v>28.082000000000001</c:v>
                </c:pt>
                <c:pt idx="40">
                  <c:v>30.328499999999998</c:v>
                </c:pt>
                <c:pt idx="41">
                  <c:v>24.1249</c:v>
                </c:pt>
                <c:pt idx="42">
                  <c:v>28.849299999999999</c:v>
                </c:pt>
                <c:pt idx="43">
                  <c:v>28.840399999999999</c:v>
                </c:pt>
                <c:pt idx="44">
                  <c:v>28.580400000000001</c:v>
                </c:pt>
                <c:pt idx="45">
                  <c:v>33.306699999999999</c:v>
                </c:pt>
                <c:pt idx="46">
                  <c:v>32.650100000000002</c:v>
                </c:pt>
                <c:pt idx="47">
                  <c:v>30.340900000000001</c:v>
                </c:pt>
                <c:pt idx="48">
                  <c:v>29.636900000000001</c:v>
                </c:pt>
                <c:pt idx="49">
                  <c:v>30.5929</c:v>
                </c:pt>
                <c:pt idx="50">
                  <c:v>30.288499999999999</c:v>
                </c:pt>
                <c:pt idx="51">
                  <c:v>31.3688</c:v>
                </c:pt>
                <c:pt idx="52">
                  <c:v>30.259899999999998</c:v>
                </c:pt>
                <c:pt idx="53">
                  <c:v>28.779900000000001</c:v>
                </c:pt>
                <c:pt idx="54">
                  <c:v>38.815300000000001</c:v>
                </c:pt>
                <c:pt idx="55">
                  <c:v>40.654000000000003</c:v>
                </c:pt>
                <c:pt idx="56">
                  <c:v>31.364100000000001</c:v>
                </c:pt>
                <c:pt idx="57">
                  <c:v>28.8066</c:v>
                </c:pt>
                <c:pt idx="58">
                  <c:v>29.463699999999999</c:v>
                </c:pt>
                <c:pt idx="59">
                  <c:v>39.634500000000003</c:v>
                </c:pt>
                <c:pt idx="60">
                  <c:v>35.205399999999997</c:v>
                </c:pt>
                <c:pt idx="61">
                  <c:v>30.516999999999999</c:v>
                </c:pt>
                <c:pt idx="62">
                  <c:v>29.251899999999999</c:v>
                </c:pt>
                <c:pt idx="63">
                  <c:v>29.2944</c:v>
                </c:pt>
                <c:pt idx="64">
                  <c:v>30.263000000000002</c:v>
                </c:pt>
                <c:pt idx="65">
                  <c:v>30.263999999999999</c:v>
                </c:pt>
                <c:pt idx="66">
                  <c:v>34.889000000000003</c:v>
                </c:pt>
                <c:pt idx="67">
                  <c:v>39.3598</c:v>
                </c:pt>
                <c:pt idx="68">
                  <c:v>37.258600000000001</c:v>
                </c:pt>
                <c:pt idx="69">
                  <c:v>33.0137</c:v>
                </c:pt>
                <c:pt idx="70">
                  <c:v>33.147500000000001</c:v>
                </c:pt>
                <c:pt idx="71">
                  <c:v>57.549100000000003</c:v>
                </c:pt>
                <c:pt idx="72">
                  <c:v>55.511400000000002</c:v>
                </c:pt>
                <c:pt idx="73">
                  <c:v>42.211799999999997</c:v>
                </c:pt>
                <c:pt idx="74">
                  <c:v>40.963700000000003</c:v>
                </c:pt>
                <c:pt idx="75">
                  <c:v>42.098199999999999</c:v>
                </c:pt>
                <c:pt idx="76">
                  <c:v>44.8904</c:v>
                </c:pt>
                <c:pt idx="77">
                  <c:v>45.843299999999999</c:v>
                </c:pt>
                <c:pt idx="78">
                  <c:v>40.965499999999999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AA04-4F18-989A-FC4DE7846922}"/>
            </c:ext>
          </c:extLst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 ORDC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Sheet3!$A$2:$A$80</c:f>
              <c:numCache>
                <c:formatCode>m/d/yyyy\ h:mm</c:formatCode>
                <c:ptCount val="79"/>
                <c:pt idx="0">
                  <c:v>44623.229375000003</c:v>
                </c:pt>
                <c:pt idx="1">
                  <c:v>44623.232847222222</c:v>
                </c:pt>
                <c:pt idx="2">
                  <c:v>44623.236296296294</c:v>
                </c:pt>
                <c:pt idx="3">
                  <c:v>44623.239791666667</c:v>
                </c:pt>
                <c:pt idx="4">
                  <c:v>44623.24324074074</c:v>
                </c:pt>
                <c:pt idx="5">
                  <c:v>44623.246724537035</c:v>
                </c:pt>
                <c:pt idx="6">
                  <c:v>44623.250231481485</c:v>
                </c:pt>
                <c:pt idx="7">
                  <c:v>44623.253668981481</c:v>
                </c:pt>
                <c:pt idx="8">
                  <c:v>44623.25712962963</c:v>
                </c:pt>
                <c:pt idx="9">
                  <c:v>44623.260601851849</c:v>
                </c:pt>
                <c:pt idx="10">
                  <c:v>44623.264085648145</c:v>
                </c:pt>
                <c:pt idx="11">
                  <c:v>44623.267569444448</c:v>
                </c:pt>
                <c:pt idx="12">
                  <c:v>44623.27103009259</c:v>
                </c:pt>
                <c:pt idx="13">
                  <c:v>44623.274502314816</c:v>
                </c:pt>
                <c:pt idx="14">
                  <c:v>44623.277974537035</c:v>
                </c:pt>
                <c:pt idx="15">
                  <c:v>44623.281458333331</c:v>
                </c:pt>
                <c:pt idx="16">
                  <c:v>44623.284918981481</c:v>
                </c:pt>
                <c:pt idx="17">
                  <c:v>44623.288402777776</c:v>
                </c:pt>
                <c:pt idx="18">
                  <c:v>44623.291944444441</c:v>
                </c:pt>
                <c:pt idx="19">
                  <c:v>44623.295347222222</c:v>
                </c:pt>
                <c:pt idx="20">
                  <c:v>44623.298796296294</c:v>
                </c:pt>
                <c:pt idx="21">
                  <c:v>44623.30228009259</c:v>
                </c:pt>
                <c:pt idx="22">
                  <c:v>44623.305763888886</c:v>
                </c:pt>
                <c:pt idx="23">
                  <c:v>44623.309236111112</c:v>
                </c:pt>
                <c:pt idx="24">
                  <c:v>44623.312708333331</c:v>
                </c:pt>
                <c:pt idx="25">
                  <c:v>44623.316168981481</c:v>
                </c:pt>
                <c:pt idx="26">
                  <c:v>44623.319652777776</c:v>
                </c:pt>
                <c:pt idx="27">
                  <c:v>44623.323113425926</c:v>
                </c:pt>
                <c:pt idx="28">
                  <c:v>44623.326608796298</c:v>
                </c:pt>
                <c:pt idx="29">
                  <c:v>44623.330069444448</c:v>
                </c:pt>
                <c:pt idx="30">
                  <c:v>44623.33357638889</c:v>
                </c:pt>
                <c:pt idx="31">
                  <c:v>44623.337013888886</c:v>
                </c:pt>
                <c:pt idx="32">
                  <c:v>44623.340486111112</c:v>
                </c:pt>
                <c:pt idx="33">
                  <c:v>44623.343946759262</c:v>
                </c:pt>
                <c:pt idx="34">
                  <c:v>44623.347418981481</c:v>
                </c:pt>
                <c:pt idx="35">
                  <c:v>44623.350902777776</c:v>
                </c:pt>
                <c:pt idx="36">
                  <c:v>44623.354363425926</c:v>
                </c:pt>
                <c:pt idx="37">
                  <c:v>44623.357835648145</c:v>
                </c:pt>
                <c:pt idx="38">
                  <c:v>44623.361319444448</c:v>
                </c:pt>
                <c:pt idx="39">
                  <c:v>44623.364791666667</c:v>
                </c:pt>
                <c:pt idx="40">
                  <c:v>44623.368263888886</c:v>
                </c:pt>
                <c:pt idx="41">
                  <c:v>44623.371736111112</c:v>
                </c:pt>
                <c:pt idx="42">
                  <c:v>44623.375277777777</c:v>
                </c:pt>
                <c:pt idx="43">
                  <c:v>44623.378692129627</c:v>
                </c:pt>
                <c:pt idx="44">
                  <c:v>44623.382152777776</c:v>
                </c:pt>
                <c:pt idx="45">
                  <c:v>44623.385625000003</c:v>
                </c:pt>
                <c:pt idx="46">
                  <c:v>44623.389108796298</c:v>
                </c:pt>
                <c:pt idx="47">
                  <c:v>44623.392581018517</c:v>
                </c:pt>
                <c:pt idx="48">
                  <c:v>44623.396053240744</c:v>
                </c:pt>
                <c:pt idx="49">
                  <c:v>44623.399513888886</c:v>
                </c:pt>
                <c:pt idx="50">
                  <c:v>44623.402997685182</c:v>
                </c:pt>
                <c:pt idx="51">
                  <c:v>44623.406458333331</c:v>
                </c:pt>
                <c:pt idx="52">
                  <c:v>44623.409953703704</c:v>
                </c:pt>
                <c:pt idx="53">
                  <c:v>44623.413414351853</c:v>
                </c:pt>
                <c:pt idx="54">
                  <c:v>44623.416932870372</c:v>
                </c:pt>
                <c:pt idx="55">
                  <c:v>44623.420358796298</c:v>
                </c:pt>
                <c:pt idx="56">
                  <c:v>44623.423807870371</c:v>
                </c:pt>
                <c:pt idx="57">
                  <c:v>44623.42728009259</c:v>
                </c:pt>
                <c:pt idx="58">
                  <c:v>44623.430752314816</c:v>
                </c:pt>
                <c:pt idx="59">
                  <c:v>44623.434236111112</c:v>
                </c:pt>
                <c:pt idx="60">
                  <c:v>44623.437708333331</c:v>
                </c:pt>
                <c:pt idx="61">
                  <c:v>44623.44121527778</c:v>
                </c:pt>
                <c:pt idx="62">
                  <c:v>44623.444641203707</c:v>
                </c:pt>
                <c:pt idx="63">
                  <c:v>44623.448136574072</c:v>
                </c:pt>
                <c:pt idx="64">
                  <c:v>44623.451597222222</c:v>
                </c:pt>
                <c:pt idx="65">
                  <c:v>44623.45511574074</c:v>
                </c:pt>
                <c:pt idx="66">
                  <c:v>44623.45857638889</c:v>
                </c:pt>
                <c:pt idx="67">
                  <c:v>44623.462013888886</c:v>
                </c:pt>
                <c:pt idx="68">
                  <c:v>44623.465486111112</c:v>
                </c:pt>
                <c:pt idx="69">
                  <c:v>44623.468958333331</c:v>
                </c:pt>
                <c:pt idx="70">
                  <c:v>44623.472430555557</c:v>
                </c:pt>
                <c:pt idx="71">
                  <c:v>44623.475243055553</c:v>
                </c:pt>
                <c:pt idx="72">
                  <c:v>44623.475902777776</c:v>
                </c:pt>
                <c:pt idx="73">
                  <c:v>44623.479375000003</c:v>
                </c:pt>
                <c:pt idx="74">
                  <c:v>44623.482858796298</c:v>
                </c:pt>
                <c:pt idx="75">
                  <c:v>44623.486319444448</c:v>
                </c:pt>
                <c:pt idx="76">
                  <c:v>44623.489791666667</c:v>
                </c:pt>
                <c:pt idx="77">
                  <c:v>44623.493263888886</c:v>
                </c:pt>
                <c:pt idx="78">
                  <c:v>44623.496736111112</c:v>
                </c:pt>
              </c:numCache>
            </c:numRef>
          </c:xVal>
          <c:yVal>
            <c:numRef>
              <c:f>Sheet3!$D$2:$D$80</c:f>
              <c:numCache>
                <c:formatCode>_(* #,##0_);_(* \(#,##0\);_(* "-"??_);_(@_)</c:formatCode>
                <c:ptCount val="79"/>
                <c:pt idx="0">
                  <c:v>1E-4</c:v>
                </c:pt>
                <c:pt idx="1">
                  <c:v>5.0000000000000001E-4</c:v>
                </c:pt>
                <c:pt idx="2">
                  <c:v>6.1000000000000004E-3</c:v>
                </c:pt>
                <c:pt idx="3">
                  <c:v>1.4E-3</c:v>
                </c:pt>
                <c:pt idx="4">
                  <c:v>2.0000000000000001E-4</c:v>
                </c:pt>
                <c:pt idx="5">
                  <c:v>0</c:v>
                </c:pt>
                <c:pt idx="6">
                  <c:v>7.9699999999999993E-2</c:v>
                </c:pt>
                <c:pt idx="7">
                  <c:v>7.9399999999999998E-2</c:v>
                </c:pt>
                <c:pt idx="8">
                  <c:v>0.97150000000000003</c:v>
                </c:pt>
                <c:pt idx="9">
                  <c:v>6.9577999999999998</c:v>
                </c:pt>
                <c:pt idx="10">
                  <c:v>13.3147</c:v>
                </c:pt>
                <c:pt idx="11">
                  <c:v>32.476399999999998</c:v>
                </c:pt>
                <c:pt idx="12">
                  <c:v>45.207599999999999</c:v>
                </c:pt>
                <c:pt idx="13">
                  <c:v>102.9524</c:v>
                </c:pt>
                <c:pt idx="14">
                  <c:v>177.07480000000001</c:v>
                </c:pt>
                <c:pt idx="15">
                  <c:v>240.04849999999999</c:v>
                </c:pt>
                <c:pt idx="16">
                  <c:v>91.011600000000001</c:v>
                </c:pt>
                <c:pt idx="17">
                  <c:v>52.272399999999998</c:v>
                </c:pt>
                <c:pt idx="18">
                  <c:v>54.131</c:v>
                </c:pt>
                <c:pt idx="19">
                  <c:v>258.31939999999997</c:v>
                </c:pt>
                <c:pt idx="20">
                  <c:v>182.4032</c:v>
                </c:pt>
                <c:pt idx="21">
                  <c:v>204.91309999999999</c:v>
                </c:pt>
                <c:pt idx="22">
                  <c:v>210.99080000000001</c:v>
                </c:pt>
                <c:pt idx="23">
                  <c:v>85.4953</c:v>
                </c:pt>
                <c:pt idx="24">
                  <c:v>54.590400000000002</c:v>
                </c:pt>
                <c:pt idx="25">
                  <c:v>18.804500000000001</c:v>
                </c:pt>
                <c:pt idx="26">
                  <c:v>22.922799999999999</c:v>
                </c:pt>
                <c:pt idx="27">
                  <c:v>21.791599999999999</c:v>
                </c:pt>
                <c:pt idx="28">
                  <c:v>7.2233999999999998</c:v>
                </c:pt>
                <c:pt idx="29">
                  <c:v>3.8260999999999998</c:v>
                </c:pt>
                <c:pt idx="30">
                  <c:v>1.4201999999999999</c:v>
                </c:pt>
                <c:pt idx="31">
                  <c:v>0.17030000000000001</c:v>
                </c:pt>
                <c:pt idx="32">
                  <c:v>2.6100000000000002E-2</c:v>
                </c:pt>
                <c:pt idx="33">
                  <c:v>1.9800000000000002E-2</c:v>
                </c:pt>
                <c:pt idx="34">
                  <c:v>3.4099999999999998E-2</c:v>
                </c:pt>
                <c:pt idx="35">
                  <c:v>1.0999999999999999E-2</c:v>
                </c:pt>
                <c:pt idx="36">
                  <c:v>1.44E-2</c:v>
                </c:pt>
                <c:pt idx="37">
                  <c:v>1.12E-2</c:v>
                </c:pt>
                <c:pt idx="38">
                  <c:v>5.9999999999999995E-4</c:v>
                </c:pt>
                <c:pt idx="39">
                  <c:v>8.0000000000000004E-4</c:v>
                </c:pt>
                <c:pt idx="40">
                  <c:v>3.0999999999999999E-3</c:v>
                </c:pt>
                <c:pt idx="41">
                  <c:v>1.4500000000000001E-2</c:v>
                </c:pt>
                <c:pt idx="42">
                  <c:v>1.0999999999999999E-2</c:v>
                </c:pt>
                <c:pt idx="43">
                  <c:v>0.1787</c:v>
                </c:pt>
                <c:pt idx="44">
                  <c:v>0.14749999999999999</c:v>
                </c:pt>
                <c:pt idx="45">
                  <c:v>1.7547999999999999</c:v>
                </c:pt>
                <c:pt idx="46">
                  <c:v>2.1139999999999999</c:v>
                </c:pt>
                <c:pt idx="47">
                  <c:v>1.825</c:v>
                </c:pt>
                <c:pt idx="48">
                  <c:v>0.76539999999999997</c:v>
                </c:pt>
                <c:pt idx="49">
                  <c:v>1.5175000000000001</c:v>
                </c:pt>
                <c:pt idx="50">
                  <c:v>1.4213</c:v>
                </c:pt>
                <c:pt idx="51">
                  <c:v>2.02</c:v>
                </c:pt>
                <c:pt idx="52">
                  <c:v>1.1464000000000001</c:v>
                </c:pt>
                <c:pt idx="53">
                  <c:v>0.217</c:v>
                </c:pt>
                <c:pt idx="54">
                  <c:v>0.23130000000000001</c:v>
                </c:pt>
                <c:pt idx="55">
                  <c:v>0.81299999999999994</c:v>
                </c:pt>
                <c:pt idx="56">
                  <c:v>0.13869999999999999</c:v>
                </c:pt>
                <c:pt idx="57">
                  <c:v>1.2699999999999999E-2</c:v>
                </c:pt>
                <c:pt idx="58">
                  <c:v>2.2100000000000002E-2</c:v>
                </c:pt>
                <c:pt idx="59">
                  <c:v>0.41739999999999999</c:v>
                </c:pt>
                <c:pt idx="60">
                  <c:v>0.36409999999999998</c:v>
                </c:pt>
                <c:pt idx="61">
                  <c:v>9.2600000000000002E-2</c:v>
                </c:pt>
                <c:pt idx="62">
                  <c:v>2.01E-2</c:v>
                </c:pt>
                <c:pt idx="63">
                  <c:v>2.06E-2</c:v>
                </c:pt>
                <c:pt idx="64">
                  <c:v>6.1699999999999998E-2</c:v>
                </c:pt>
                <c:pt idx="65">
                  <c:v>3.8600000000000002E-2</c:v>
                </c:pt>
                <c:pt idx="66">
                  <c:v>8.43E-2</c:v>
                </c:pt>
                <c:pt idx="67">
                  <c:v>0.14680000000000001</c:v>
                </c:pt>
                <c:pt idx="68">
                  <c:v>0.16520000000000001</c:v>
                </c:pt>
                <c:pt idx="69">
                  <c:v>0.11609999999999999</c:v>
                </c:pt>
                <c:pt idx="70">
                  <c:v>0.1169</c:v>
                </c:pt>
                <c:pt idx="71">
                  <c:v>1.6861999999999999</c:v>
                </c:pt>
                <c:pt idx="72">
                  <c:v>1.4209000000000001</c:v>
                </c:pt>
                <c:pt idx="73">
                  <c:v>1.9729000000000001</c:v>
                </c:pt>
                <c:pt idx="74">
                  <c:v>1.0406</c:v>
                </c:pt>
                <c:pt idx="75">
                  <c:v>2.7486000000000002</c:v>
                </c:pt>
                <c:pt idx="76">
                  <c:v>4.3672000000000004</c:v>
                </c:pt>
                <c:pt idx="77">
                  <c:v>6.2625000000000002</c:v>
                </c:pt>
                <c:pt idx="78">
                  <c:v>2.2187999999999999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AA04-4F18-989A-FC4DE7846922}"/>
            </c:ext>
          </c:extLst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 RDPA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Sheet3!$A$2:$A$80</c:f>
              <c:numCache>
                <c:formatCode>m/d/yyyy\ h:mm</c:formatCode>
                <c:ptCount val="79"/>
                <c:pt idx="0">
                  <c:v>44623.229375000003</c:v>
                </c:pt>
                <c:pt idx="1">
                  <c:v>44623.232847222222</c:v>
                </c:pt>
                <c:pt idx="2">
                  <c:v>44623.236296296294</c:v>
                </c:pt>
                <c:pt idx="3">
                  <c:v>44623.239791666667</c:v>
                </c:pt>
                <c:pt idx="4">
                  <c:v>44623.24324074074</c:v>
                </c:pt>
                <c:pt idx="5">
                  <c:v>44623.246724537035</c:v>
                </c:pt>
                <c:pt idx="6">
                  <c:v>44623.250231481485</c:v>
                </c:pt>
                <c:pt idx="7">
                  <c:v>44623.253668981481</c:v>
                </c:pt>
                <c:pt idx="8">
                  <c:v>44623.25712962963</c:v>
                </c:pt>
                <c:pt idx="9">
                  <c:v>44623.260601851849</c:v>
                </c:pt>
                <c:pt idx="10">
                  <c:v>44623.264085648145</c:v>
                </c:pt>
                <c:pt idx="11">
                  <c:v>44623.267569444448</c:v>
                </c:pt>
                <c:pt idx="12">
                  <c:v>44623.27103009259</c:v>
                </c:pt>
                <c:pt idx="13">
                  <c:v>44623.274502314816</c:v>
                </c:pt>
                <c:pt idx="14">
                  <c:v>44623.277974537035</c:v>
                </c:pt>
                <c:pt idx="15">
                  <c:v>44623.281458333331</c:v>
                </c:pt>
                <c:pt idx="16">
                  <c:v>44623.284918981481</c:v>
                </c:pt>
                <c:pt idx="17">
                  <c:v>44623.288402777776</c:v>
                </c:pt>
                <c:pt idx="18">
                  <c:v>44623.291944444441</c:v>
                </c:pt>
                <c:pt idx="19">
                  <c:v>44623.295347222222</c:v>
                </c:pt>
                <c:pt idx="20">
                  <c:v>44623.298796296294</c:v>
                </c:pt>
                <c:pt idx="21">
                  <c:v>44623.30228009259</c:v>
                </c:pt>
                <c:pt idx="22">
                  <c:v>44623.305763888886</c:v>
                </c:pt>
                <c:pt idx="23">
                  <c:v>44623.309236111112</c:v>
                </c:pt>
                <c:pt idx="24">
                  <c:v>44623.312708333331</c:v>
                </c:pt>
                <c:pt idx="25">
                  <c:v>44623.316168981481</c:v>
                </c:pt>
                <c:pt idx="26">
                  <c:v>44623.319652777776</c:v>
                </c:pt>
                <c:pt idx="27">
                  <c:v>44623.323113425926</c:v>
                </c:pt>
                <c:pt idx="28">
                  <c:v>44623.326608796298</c:v>
                </c:pt>
                <c:pt idx="29">
                  <c:v>44623.330069444448</c:v>
                </c:pt>
                <c:pt idx="30">
                  <c:v>44623.33357638889</c:v>
                </c:pt>
                <c:pt idx="31">
                  <c:v>44623.337013888886</c:v>
                </c:pt>
                <c:pt idx="32">
                  <c:v>44623.340486111112</c:v>
                </c:pt>
                <c:pt idx="33">
                  <c:v>44623.343946759262</c:v>
                </c:pt>
                <c:pt idx="34">
                  <c:v>44623.347418981481</c:v>
                </c:pt>
                <c:pt idx="35">
                  <c:v>44623.350902777776</c:v>
                </c:pt>
                <c:pt idx="36">
                  <c:v>44623.354363425926</c:v>
                </c:pt>
                <c:pt idx="37">
                  <c:v>44623.357835648145</c:v>
                </c:pt>
                <c:pt idx="38">
                  <c:v>44623.361319444448</c:v>
                </c:pt>
                <c:pt idx="39">
                  <c:v>44623.364791666667</c:v>
                </c:pt>
                <c:pt idx="40">
                  <c:v>44623.368263888886</c:v>
                </c:pt>
                <c:pt idx="41">
                  <c:v>44623.371736111112</c:v>
                </c:pt>
                <c:pt idx="42">
                  <c:v>44623.375277777777</c:v>
                </c:pt>
                <c:pt idx="43">
                  <c:v>44623.378692129627</c:v>
                </c:pt>
                <c:pt idx="44">
                  <c:v>44623.382152777776</c:v>
                </c:pt>
                <c:pt idx="45">
                  <c:v>44623.385625000003</c:v>
                </c:pt>
                <c:pt idx="46">
                  <c:v>44623.389108796298</c:v>
                </c:pt>
                <c:pt idx="47">
                  <c:v>44623.392581018517</c:v>
                </c:pt>
                <c:pt idx="48">
                  <c:v>44623.396053240744</c:v>
                </c:pt>
                <c:pt idx="49">
                  <c:v>44623.399513888886</c:v>
                </c:pt>
                <c:pt idx="50">
                  <c:v>44623.402997685182</c:v>
                </c:pt>
                <c:pt idx="51">
                  <c:v>44623.406458333331</c:v>
                </c:pt>
                <c:pt idx="52">
                  <c:v>44623.409953703704</c:v>
                </c:pt>
                <c:pt idx="53">
                  <c:v>44623.413414351853</c:v>
                </c:pt>
                <c:pt idx="54">
                  <c:v>44623.416932870372</c:v>
                </c:pt>
                <c:pt idx="55">
                  <c:v>44623.420358796298</c:v>
                </c:pt>
                <c:pt idx="56">
                  <c:v>44623.423807870371</c:v>
                </c:pt>
                <c:pt idx="57">
                  <c:v>44623.42728009259</c:v>
                </c:pt>
                <c:pt idx="58">
                  <c:v>44623.430752314816</c:v>
                </c:pt>
                <c:pt idx="59">
                  <c:v>44623.434236111112</c:v>
                </c:pt>
                <c:pt idx="60">
                  <c:v>44623.437708333331</c:v>
                </c:pt>
                <c:pt idx="61">
                  <c:v>44623.44121527778</c:v>
                </c:pt>
                <c:pt idx="62">
                  <c:v>44623.444641203707</c:v>
                </c:pt>
                <c:pt idx="63">
                  <c:v>44623.448136574072</c:v>
                </c:pt>
                <c:pt idx="64">
                  <c:v>44623.451597222222</c:v>
                </c:pt>
                <c:pt idx="65">
                  <c:v>44623.45511574074</c:v>
                </c:pt>
                <c:pt idx="66">
                  <c:v>44623.45857638889</c:v>
                </c:pt>
                <c:pt idx="67">
                  <c:v>44623.462013888886</c:v>
                </c:pt>
                <c:pt idx="68">
                  <c:v>44623.465486111112</c:v>
                </c:pt>
                <c:pt idx="69">
                  <c:v>44623.468958333331</c:v>
                </c:pt>
                <c:pt idx="70">
                  <c:v>44623.472430555557</c:v>
                </c:pt>
                <c:pt idx="71">
                  <c:v>44623.475243055553</c:v>
                </c:pt>
                <c:pt idx="72">
                  <c:v>44623.475902777776</c:v>
                </c:pt>
                <c:pt idx="73">
                  <c:v>44623.479375000003</c:v>
                </c:pt>
                <c:pt idx="74">
                  <c:v>44623.482858796298</c:v>
                </c:pt>
                <c:pt idx="75">
                  <c:v>44623.486319444448</c:v>
                </c:pt>
                <c:pt idx="76">
                  <c:v>44623.489791666667</c:v>
                </c:pt>
                <c:pt idx="77">
                  <c:v>44623.493263888886</c:v>
                </c:pt>
                <c:pt idx="78">
                  <c:v>44623.496736111112</c:v>
                </c:pt>
              </c:numCache>
            </c:numRef>
          </c:xVal>
          <c:yVal>
            <c:numRef>
              <c:f>Sheet3!$E$2:$E$80</c:f>
              <c:numCache>
                <c:formatCode>_(* #,##0_);_(* \(#,##0\);_(* "-"??_);_(@_)</c:formatCode>
                <c:ptCount val="7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3.7989000000000002</c:v>
                </c:pt>
                <c:pt idx="7">
                  <c:v>5.1067</c:v>
                </c:pt>
                <c:pt idx="8">
                  <c:v>0.6169</c:v>
                </c:pt>
                <c:pt idx="9">
                  <c:v>0</c:v>
                </c:pt>
                <c:pt idx="10">
                  <c:v>0.80389999999999995</c:v>
                </c:pt>
                <c:pt idx="11">
                  <c:v>28.904399999999999</c:v>
                </c:pt>
                <c:pt idx="12">
                  <c:v>28.905000000000001</c:v>
                </c:pt>
                <c:pt idx="13">
                  <c:v>23.0305</c:v>
                </c:pt>
                <c:pt idx="14">
                  <c:v>22.7468</c:v>
                </c:pt>
                <c:pt idx="15">
                  <c:v>843.33</c:v>
                </c:pt>
                <c:pt idx="16">
                  <c:v>30.105499999999999</c:v>
                </c:pt>
                <c:pt idx="17">
                  <c:v>33.881700000000002</c:v>
                </c:pt>
                <c:pt idx="18">
                  <c:v>33.880400000000002</c:v>
                </c:pt>
                <c:pt idx="19">
                  <c:v>871.42280000000005</c:v>
                </c:pt>
                <c:pt idx="20">
                  <c:v>17.522300000000001</c:v>
                </c:pt>
                <c:pt idx="21">
                  <c:v>52.753</c:v>
                </c:pt>
                <c:pt idx="22">
                  <c:v>55.505299999999998</c:v>
                </c:pt>
                <c:pt idx="23">
                  <c:v>33.884500000000003</c:v>
                </c:pt>
                <c:pt idx="24">
                  <c:v>33.883899999999997</c:v>
                </c:pt>
                <c:pt idx="25">
                  <c:v>13.277799999999999</c:v>
                </c:pt>
                <c:pt idx="26">
                  <c:v>12.874499999999999</c:v>
                </c:pt>
                <c:pt idx="27">
                  <c:v>8.1237999999999992</c:v>
                </c:pt>
                <c:pt idx="28">
                  <c:v>7.1772999999999998</c:v>
                </c:pt>
                <c:pt idx="29">
                  <c:v>8.6710999999999991</c:v>
                </c:pt>
                <c:pt idx="30">
                  <c:v>11.5937</c:v>
                </c:pt>
                <c:pt idx="31">
                  <c:v>8.3260000000000005</c:v>
                </c:pt>
                <c:pt idx="32">
                  <c:v>4.4118000000000004</c:v>
                </c:pt>
                <c:pt idx="33">
                  <c:v>3.0099</c:v>
                </c:pt>
                <c:pt idx="34">
                  <c:v>2.3555999999999999</c:v>
                </c:pt>
                <c:pt idx="35">
                  <c:v>2.6888999999999998</c:v>
                </c:pt>
                <c:pt idx="36">
                  <c:v>0</c:v>
                </c:pt>
                <c:pt idx="37">
                  <c:v>0</c:v>
                </c:pt>
                <c:pt idx="38">
                  <c:v>2.4805999999999999</c:v>
                </c:pt>
                <c:pt idx="39">
                  <c:v>2.0608</c:v>
                </c:pt>
                <c:pt idx="40">
                  <c:v>0.39379999999999998</c:v>
                </c:pt>
                <c:pt idx="41">
                  <c:v>1.6931</c:v>
                </c:pt>
                <c:pt idx="42">
                  <c:v>4.1390000000000002</c:v>
                </c:pt>
                <c:pt idx="43">
                  <c:v>4.3433000000000002</c:v>
                </c:pt>
                <c:pt idx="44">
                  <c:v>4.6711999999999998</c:v>
                </c:pt>
                <c:pt idx="45">
                  <c:v>6.0437000000000003</c:v>
                </c:pt>
                <c:pt idx="46">
                  <c:v>8.2144999999999992</c:v>
                </c:pt>
                <c:pt idx="47">
                  <c:v>10.191000000000001</c:v>
                </c:pt>
                <c:pt idx="48">
                  <c:v>8.1174999999999997</c:v>
                </c:pt>
                <c:pt idx="49">
                  <c:v>9.8420000000000005</c:v>
                </c:pt>
                <c:pt idx="50">
                  <c:v>10.1434</c:v>
                </c:pt>
                <c:pt idx="51">
                  <c:v>9.577</c:v>
                </c:pt>
                <c:pt idx="52">
                  <c:v>9.1030999999999995</c:v>
                </c:pt>
                <c:pt idx="53">
                  <c:v>5.0090000000000003</c:v>
                </c:pt>
                <c:pt idx="54">
                  <c:v>1.1873</c:v>
                </c:pt>
                <c:pt idx="55">
                  <c:v>1.0760000000000001</c:v>
                </c:pt>
                <c:pt idx="56">
                  <c:v>7.9852999999999996</c:v>
                </c:pt>
                <c:pt idx="57">
                  <c:v>3.9691000000000001</c:v>
                </c:pt>
                <c:pt idx="58">
                  <c:v>3.5129999999999999</c:v>
                </c:pt>
                <c:pt idx="59">
                  <c:v>1.6660999999999999</c:v>
                </c:pt>
                <c:pt idx="60">
                  <c:v>5.758</c:v>
                </c:pt>
                <c:pt idx="61">
                  <c:v>7.9598000000000004</c:v>
                </c:pt>
                <c:pt idx="62">
                  <c:v>3.839</c:v>
                </c:pt>
                <c:pt idx="63">
                  <c:v>3.5747</c:v>
                </c:pt>
                <c:pt idx="64">
                  <c:v>3.4459</c:v>
                </c:pt>
                <c:pt idx="65">
                  <c:v>3.3052999999999999</c:v>
                </c:pt>
                <c:pt idx="66">
                  <c:v>4.6938000000000004</c:v>
                </c:pt>
                <c:pt idx="67">
                  <c:v>1.5938000000000001</c:v>
                </c:pt>
                <c:pt idx="68">
                  <c:v>3.7416</c:v>
                </c:pt>
                <c:pt idx="69">
                  <c:v>6.3406000000000002</c:v>
                </c:pt>
                <c:pt idx="70">
                  <c:v>7.4539</c:v>
                </c:pt>
                <c:pt idx="71">
                  <c:v>0</c:v>
                </c:pt>
                <c:pt idx="72">
                  <c:v>0</c:v>
                </c:pt>
                <c:pt idx="73">
                  <c:v>1.2213000000000001</c:v>
                </c:pt>
                <c:pt idx="74">
                  <c:v>1.3187</c:v>
                </c:pt>
                <c:pt idx="75">
                  <c:v>2.8841999999999999</c:v>
                </c:pt>
                <c:pt idx="76">
                  <c:v>3.8704000000000001</c:v>
                </c:pt>
                <c:pt idx="77">
                  <c:v>28.427499999999998</c:v>
                </c:pt>
                <c:pt idx="78">
                  <c:v>3.2686999999999999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AA04-4F18-989A-FC4DE7846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7755904"/>
        <c:axId val="627751640"/>
      </c:scatterChart>
      <c:scatterChart>
        <c:scatterStyle val="lineMarker"/>
        <c:varyColors val="0"/>
        <c:ser>
          <c:idx val="1"/>
          <c:order val="1"/>
          <c:tx>
            <c:strRef>
              <c:f>Sheet3!$C$1</c:f>
              <c:strCache>
                <c:ptCount val="1"/>
                <c:pt idx="0">
                  <c:v> PRC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Sheet3!$A$2:$A$80</c:f>
              <c:numCache>
                <c:formatCode>m/d/yyyy\ h:mm</c:formatCode>
                <c:ptCount val="79"/>
                <c:pt idx="0">
                  <c:v>44623.229375000003</c:v>
                </c:pt>
                <c:pt idx="1">
                  <c:v>44623.232847222222</c:v>
                </c:pt>
                <c:pt idx="2">
                  <c:v>44623.236296296294</c:v>
                </c:pt>
                <c:pt idx="3">
                  <c:v>44623.239791666667</c:v>
                </c:pt>
                <c:pt idx="4">
                  <c:v>44623.24324074074</c:v>
                </c:pt>
                <c:pt idx="5">
                  <c:v>44623.246724537035</c:v>
                </c:pt>
                <c:pt idx="6">
                  <c:v>44623.250231481485</c:v>
                </c:pt>
                <c:pt idx="7">
                  <c:v>44623.253668981481</c:v>
                </c:pt>
                <c:pt idx="8">
                  <c:v>44623.25712962963</c:v>
                </c:pt>
                <c:pt idx="9">
                  <c:v>44623.260601851849</c:v>
                </c:pt>
                <c:pt idx="10">
                  <c:v>44623.264085648145</c:v>
                </c:pt>
                <c:pt idx="11">
                  <c:v>44623.267569444448</c:v>
                </c:pt>
                <c:pt idx="12">
                  <c:v>44623.27103009259</c:v>
                </c:pt>
                <c:pt idx="13">
                  <c:v>44623.274502314816</c:v>
                </c:pt>
                <c:pt idx="14">
                  <c:v>44623.277974537035</c:v>
                </c:pt>
                <c:pt idx="15">
                  <c:v>44623.281458333331</c:v>
                </c:pt>
                <c:pt idx="16">
                  <c:v>44623.284918981481</c:v>
                </c:pt>
                <c:pt idx="17">
                  <c:v>44623.288402777776</c:v>
                </c:pt>
                <c:pt idx="18">
                  <c:v>44623.291944444441</c:v>
                </c:pt>
                <c:pt idx="19">
                  <c:v>44623.295347222222</c:v>
                </c:pt>
                <c:pt idx="20">
                  <c:v>44623.298796296294</c:v>
                </c:pt>
                <c:pt idx="21">
                  <c:v>44623.30228009259</c:v>
                </c:pt>
                <c:pt idx="22">
                  <c:v>44623.305763888886</c:v>
                </c:pt>
                <c:pt idx="23">
                  <c:v>44623.309236111112</c:v>
                </c:pt>
                <c:pt idx="24">
                  <c:v>44623.312708333331</c:v>
                </c:pt>
                <c:pt idx="25">
                  <c:v>44623.316168981481</c:v>
                </c:pt>
                <c:pt idx="26">
                  <c:v>44623.319652777776</c:v>
                </c:pt>
                <c:pt idx="27">
                  <c:v>44623.323113425926</c:v>
                </c:pt>
                <c:pt idx="28">
                  <c:v>44623.326608796298</c:v>
                </c:pt>
                <c:pt idx="29">
                  <c:v>44623.330069444448</c:v>
                </c:pt>
                <c:pt idx="30">
                  <c:v>44623.33357638889</c:v>
                </c:pt>
                <c:pt idx="31">
                  <c:v>44623.337013888886</c:v>
                </c:pt>
                <c:pt idx="32">
                  <c:v>44623.340486111112</c:v>
                </c:pt>
                <c:pt idx="33">
                  <c:v>44623.343946759262</c:v>
                </c:pt>
                <c:pt idx="34">
                  <c:v>44623.347418981481</c:v>
                </c:pt>
                <c:pt idx="35">
                  <c:v>44623.350902777776</c:v>
                </c:pt>
                <c:pt idx="36">
                  <c:v>44623.354363425926</c:v>
                </c:pt>
                <c:pt idx="37">
                  <c:v>44623.357835648145</c:v>
                </c:pt>
                <c:pt idx="38">
                  <c:v>44623.361319444448</c:v>
                </c:pt>
                <c:pt idx="39">
                  <c:v>44623.364791666667</c:v>
                </c:pt>
                <c:pt idx="40">
                  <c:v>44623.368263888886</c:v>
                </c:pt>
                <c:pt idx="41">
                  <c:v>44623.371736111112</c:v>
                </c:pt>
                <c:pt idx="42">
                  <c:v>44623.375277777777</c:v>
                </c:pt>
                <c:pt idx="43">
                  <c:v>44623.378692129627</c:v>
                </c:pt>
                <c:pt idx="44">
                  <c:v>44623.382152777776</c:v>
                </c:pt>
                <c:pt idx="45">
                  <c:v>44623.385625000003</c:v>
                </c:pt>
                <c:pt idx="46">
                  <c:v>44623.389108796298</c:v>
                </c:pt>
                <c:pt idx="47">
                  <c:v>44623.392581018517</c:v>
                </c:pt>
                <c:pt idx="48">
                  <c:v>44623.396053240744</c:v>
                </c:pt>
                <c:pt idx="49">
                  <c:v>44623.399513888886</c:v>
                </c:pt>
                <c:pt idx="50">
                  <c:v>44623.402997685182</c:v>
                </c:pt>
                <c:pt idx="51">
                  <c:v>44623.406458333331</c:v>
                </c:pt>
                <c:pt idx="52">
                  <c:v>44623.409953703704</c:v>
                </c:pt>
                <c:pt idx="53">
                  <c:v>44623.413414351853</c:v>
                </c:pt>
                <c:pt idx="54">
                  <c:v>44623.416932870372</c:v>
                </c:pt>
                <c:pt idx="55">
                  <c:v>44623.420358796298</c:v>
                </c:pt>
                <c:pt idx="56">
                  <c:v>44623.423807870371</c:v>
                </c:pt>
                <c:pt idx="57">
                  <c:v>44623.42728009259</c:v>
                </c:pt>
                <c:pt idx="58">
                  <c:v>44623.430752314816</c:v>
                </c:pt>
                <c:pt idx="59">
                  <c:v>44623.434236111112</c:v>
                </c:pt>
                <c:pt idx="60">
                  <c:v>44623.437708333331</c:v>
                </c:pt>
                <c:pt idx="61">
                  <c:v>44623.44121527778</c:v>
                </c:pt>
                <c:pt idx="62">
                  <c:v>44623.444641203707</c:v>
                </c:pt>
                <c:pt idx="63">
                  <c:v>44623.448136574072</c:v>
                </c:pt>
                <c:pt idx="64">
                  <c:v>44623.451597222222</c:v>
                </c:pt>
                <c:pt idx="65">
                  <c:v>44623.45511574074</c:v>
                </c:pt>
                <c:pt idx="66">
                  <c:v>44623.45857638889</c:v>
                </c:pt>
                <c:pt idx="67">
                  <c:v>44623.462013888886</c:v>
                </c:pt>
                <c:pt idx="68">
                  <c:v>44623.465486111112</c:v>
                </c:pt>
                <c:pt idx="69">
                  <c:v>44623.468958333331</c:v>
                </c:pt>
                <c:pt idx="70">
                  <c:v>44623.472430555557</c:v>
                </c:pt>
                <c:pt idx="71">
                  <c:v>44623.475243055553</c:v>
                </c:pt>
                <c:pt idx="72">
                  <c:v>44623.475902777776</c:v>
                </c:pt>
                <c:pt idx="73">
                  <c:v>44623.479375000003</c:v>
                </c:pt>
                <c:pt idx="74">
                  <c:v>44623.482858796298</c:v>
                </c:pt>
                <c:pt idx="75">
                  <c:v>44623.486319444448</c:v>
                </c:pt>
                <c:pt idx="76">
                  <c:v>44623.489791666667</c:v>
                </c:pt>
                <c:pt idx="77">
                  <c:v>44623.493263888886</c:v>
                </c:pt>
                <c:pt idx="78">
                  <c:v>44623.496736111112</c:v>
                </c:pt>
              </c:numCache>
            </c:numRef>
          </c:xVal>
          <c:yVal>
            <c:numRef>
              <c:f>Sheet3!$C$2:$C$80</c:f>
              <c:numCache>
                <c:formatCode>_(* #,##0_);_(* \(#,##0\);_(* "-"??_);_(@_)</c:formatCode>
                <c:ptCount val="79"/>
                <c:pt idx="0">
                  <c:v>4395.53</c:v>
                </c:pt>
                <c:pt idx="1">
                  <c:v>4253.68</c:v>
                </c:pt>
                <c:pt idx="2">
                  <c:v>4109.8100000000004</c:v>
                </c:pt>
                <c:pt idx="3">
                  <c:v>4352.83</c:v>
                </c:pt>
                <c:pt idx="4">
                  <c:v>4438.05</c:v>
                </c:pt>
                <c:pt idx="5">
                  <c:v>4484.92</c:v>
                </c:pt>
                <c:pt idx="6">
                  <c:v>4932.68</c:v>
                </c:pt>
                <c:pt idx="7">
                  <c:v>4752.9799999999996</c:v>
                </c:pt>
                <c:pt idx="8">
                  <c:v>4622.0200000000004</c:v>
                </c:pt>
                <c:pt idx="9">
                  <c:v>4403.6899999999996</c:v>
                </c:pt>
                <c:pt idx="10">
                  <c:v>4279.46</c:v>
                </c:pt>
                <c:pt idx="11">
                  <c:v>4229.57</c:v>
                </c:pt>
                <c:pt idx="12">
                  <c:v>4188.32</c:v>
                </c:pt>
                <c:pt idx="13">
                  <c:v>4173.72</c:v>
                </c:pt>
                <c:pt idx="14">
                  <c:v>4054.65</c:v>
                </c:pt>
                <c:pt idx="15">
                  <c:v>3999.5</c:v>
                </c:pt>
                <c:pt idx="16">
                  <c:v>4191.08</c:v>
                </c:pt>
                <c:pt idx="17">
                  <c:v>4233.95</c:v>
                </c:pt>
                <c:pt idx="18">
                  <c:v>4160.55</c:v>
                </c:pt>
                <c:pt idx="19">
                  <c:v>3855.15</c:v>
                </c:pt>
                <c:pt idx="20">
                  <c:v>3892.43</c:v>
                </c:pt>
                <c:pt idx="21">
                  <c:v>3915.61</c:v>
                </c:pt>
                <c:pt idx="22">
                  <c:v>3787.16</c:v>
                </c:pt>
                <c:pt idx="23">
                  <c:v>3919.72</c:v>
                </c:pt>
                <c:pt idx="24">
                  <c:v>3979.45</c:v>
                </c:pt>
                <c:pt idx="25">
                  <c:v>4020.53</c:v>
                </c:pt>
                <c:pt idx="26">
                  <c:v>4094.47</c:v>
                </c:pt>
                <c:pt idx="27">
                  <c:v>4042.09</c:v>
                </c:pt>
                <c:pt idx="28">
                  <c:v>4117.3900000000003</c:v>
                </c:pt>
                <c:pt idx="29">
                  <c:v>4245.8900000000003</c:v>
                </c:pt>
                <c:pt idx="30">
                  <c:v>4342.9799999999996</c:v>
                </c:pt>
                <c:pt idx="31">
                  <c:v>4557.25</c:v>
                </c:pt>
                <c:pt idx="32">
                  <c:v>4716.58</c:v>
                </c:pt>
                <c:pt idx="33">
                  <c:v>4810.2700000000004</c:v>
                </c:pt>
                <c:pt idx="34">
                  <c:v>4843.8900000000003</c:v>
                </c:pt>
                <c:pt idx="35">
                  <c:v>4829.25</c:v>
                </c:pt>
                <c:pt idx="36">
                  <c:v>4885.3599999999997</c:v>
                </c:pt>
                <c:pt idx="37">
                  <c:v>5010.09</c:v>
                </c:pt>
                <c:pt idx="38">
                  <c:v>4992.79</c:v>
                </c:pt>
                <c:pt idx="39">
                  <c:v>5118.8599999999997</c:v>
                </c:pt>
                <c:pt idx="40">
                  <c:v>4982.5600000000004</c:v>
                </c:pt>
                <c:pt idx="41">
                  <c:v>4899.67</c:v>
                </c:pt>
                <c:pt idx="42">
                  <c:v>4791.45</c:v>
                </c:pt>
                <c:pt idx="43">
                  <c:v>4730.91</c:v>
                </c:pt>
                <c:pt idx="44">
                  <c:v>4585.95</c:v>
                </c:pt>
                <c:pt idx="45">
                  <c:v>4393.34</c:v>
                </c:pt>
                <c:pt idx="46">
                  <c:v>4328.2700000000004</c:v>
                </c:pt>
                <c:pt idx="47">
                  <c:v>4289.9799999999996</c:v>
                </c:pt>
                <c:pt idx="48">
                  <c:v>4367.8100000000004</c:v>
                </c:pt>
                <c:pt idx="49">
                  <c:v>4365.01</c:v>
                </c:pt>
                <c:pt idx="50">
                  <c:v>4342.7</c:v>
                </c:pt>
                <c:pt idx="51">
                  <c:v>4333.7</c:v>
                </c:pt>
                <c:pt idx="52">
                  <c:v>4357.3100000000004</c:v>
                </c:pt>
                <c:pt idx="53">
                  <c:v>4551.29</c:v>
                </c:pt>
                <c:pt idx="54">
                  <c:v>4360.01</c:v>
                </c:pt>
                <c:pt idx="55">
                  <c:v>4261.22</c:v>
                </c:pt>
                <c:pt idx="56">
                  <c:v>4349.54</c:v>
                </c:pt>
                <c:pt idx="57">
                  <c:v>4517.3599999999997</c:v>
                </c:pt>
                <c:pt idx="58">
                  <c:v>4516.12</c:v>
                </c:pt>
                <c:pt idx="59">
                  <c:v>4237.84</c:v>
                </c:pt>
                <c:pt idx="60">
                  <c:v>4350.75</c:v>
                </c:pt>
                <c:pt idx="61">
                  <c:v>4405.6499999999996</c:v>
                </c:pt>
                <c:pt idx="62">
                  <c:v>4437.8500000000004</c:v>
                </c:pt>
                <c:pt idx="63">
                  <c:v>4438.3100000000004</c:v>
                </c:pt>
                <c:pt idx="64">
                  <c:v>4389.46</c:v>
                </c:pt>
                <c:pt idx="65">
                  <c:v>4406.8500000000004</c:v>
                </c:pt>
                <c:pt idx="66">
                  <c:v>4220.54</c:v>
                </c:pt>
                <c:pt idx="67">
                  <c:v>4160</c:v>
                </c:pt>
                <c:pt idx="68">
                  <c:v>4185.87</c:v>
                </c:pt>
                <c:pt idx="69">
                  <c:v>4200.55</c:v>
                </c:pt>
                <c:pt idx="70">
                  <c:v>4194.04</c:v>
                </c:pt>
                <c:pt idx="71">
                  <c:v>3933.58</c:v>
                </c:pt>
                <c:pt idx="72">
                  <c:v>3940.12</c:v>
                </c:pt>
                <c:pt idx="73">
                  <c:v>3908.72</c:v>
                </c:pt>
                <c:pt idx="74">
                  <c:v>4011.92</c:v>
                </c:pt>
                <c:pt idx="75">
                  <c:v>3877.37</c:v>
                </c:pt>
                <c:pt idx="76">
                  <c:v>3787.27</c:v>
                </c:pt>
                <c:pt idx="77">
                  <c:v>3789.26</c:v>
                </c:pt>
                <c:pt idx="78">
                  <c:v>3953.14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AA04-4F18-989A-FC4DE78469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23636616"/>
        <c:axId val="355590368"/>
      </c:scatterChart>
      <c:valAx>
        <c:axId val="6277559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m/d/yyyy\ h:mm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751640"/>
        <c:crosses val="autoZero"/>
        <c:crossBetween val="midCat"/>
      </c:valAx>
      <c:valAx>
        <c:axId val="627751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$/MWh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7755904"/>
        <c:crosses val="autoZero"/>
        <c:crossBetween val="midCat"/>
      </c:valAx>
      <c:valAx>
        <c:axId val="35559036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MW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3636616"/>
        <c:crosses val="max"/>
        <c:crossBetween val="midCat"/>
      </c:valAx>
      <c:valAx>
        <c:axId val="623636616"/>
        <c:scaling>
          <c:orientation val="minMax"/>
        </c:scaling>
        <c:delete val="1"/>
        <c:axPos val="b"/>
        <c:numFmt formatCode="m/d/yyyy\ h:mm" sourceLinked="1"/>
        <c:majorTickMark val="out"/>
        <c:minorTickMark val="none"/>
        <c:tickLblPos val="nextTo"/>
        <c:crossAx val="3555903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8A8F4-B79A-45BD-8B37-64566EB6B1A3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5A5B7-1E06-4AFC-9E78-B90077D543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320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EC677-8719-48A9-ABC9-6815694B3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A92D2D-1286-4AEE-8CAA-AF52F4E5B6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38573-8962-4F49-A14B-FEE56E4B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A627-4A3D-47F6-81C6-68EA86E3E2D0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4E1FA1-DCC7-43D4-A69E-4A5999360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71F8AC-DFF2-49FF-9D20-4A735B34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5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E296E-0A1A-46C4-814C-5EAF6B226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8B8751-4865-4165-8303-2C53B10B4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5B2F1-1029-43CA-A414-B5B8F725C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5D28F-E4C3-4C7B-90AB-3E6B255CB3AD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8A192-A049-47EE-9C49-C4EB6F46B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B5FC7-3318-40C3-A7EC-718EBF739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69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9C7068-D999-4179-8071-89F52953F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E76CB-F0CD-4CD2-8AF9-F695E683D5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FEB4F-59A5-4495-AFFA-8D5972E7C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4F969-5A0C-4FE3-9353-AC6B7CF3AB8D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1F2E9-F2D2-4558-8F1A-F41956D0D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6BAB0-6B7C-481D-9807-AA0E0615F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2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32B9-9228-401E-B023-115C4C706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C9D69-F01D-4BA0-AB97-93D1529A27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BC7D6-A45E-4612-A0FB-67B6CB0EB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4140-E21B-41AF-BD17-55675187F079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38E36-DB3A-4934-92E6-CDF747D2F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2110D-F9B0-4F65-A83D-90879550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837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6E7F5-8034-4170-9ACC-A828E4454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AB68C-25D3-4F42-94C6-94FDE52C4C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568977-5BE8-40BF-8C0C-BF30D463C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0115-5728-4F01-8F98-DC92932BA34E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E6EA8-DF0E-426D-AAFC-E14B5AEEE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ED47F-887F-420F-B6B1-A2A8B49BA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43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30C1-FFBF-4B4F-9433-6D26692E0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11CD9-5B45-47DB-81F1-794C41AE5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FBBC98-6964-45A8-8CB2-D6213D280B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B25D83-A222-4CBF-B7CD-EEF0942C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0C548-6421-4128-BAE3-A1BC41D8126A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9ECCD7-320D-45FB-97FE-60C96C149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923B34-6442-44B4-840D-D8AA0801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003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CD2B6-9384-417D-A413-036607368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5CBD2-98DC-480F-85BA-91542A0EB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FB14FF-8B68-4834-8472-C847D66A3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DBA3CC-E356-4742-A8CD-2C60340F48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4E1B29-F3AC-44DE-9409-42491B3879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DD610-CC0B-44E9-9B4D-F5EDBE37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F0D5E-6601-4039-8BEE-D5EECEE23D5E}" type="datetime1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7E9F60-9A55-41F8-BDA1-A8F8B7CA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FA5890-0EC3-439A-9F4A-AE9F4F665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4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33852-4242-442C-BFE8-0EACB7C3B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EECA7-E9F3-4BE0-942B-5D57D0B7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4EF33-E0F5-432C-8CF8-D5C74904B86B}" type="datetime1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3E583-625B-461B-B99C-4701EA71D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4E15D8-7850-4ACB-ACD2-2A1A5512D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6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75984-4809-470A-A364-55A9F88A4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11524-78A2-4D29-8DCA-F7F8CFDAA5D7}" type="datetime1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AF1900-BB83-4152-B829-F3B7AA43B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CE4CFC-95D0-46EB-BDE6-FB0F3DEAE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9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78842-B891-4A45-B53B-E7571E99A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910C0-C14C-43A7-88E8-3D30BF9FF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08A25B-F020-4658-842C-8FC717D3B7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7D1D9-9E03-4129-855D-70B7DF7D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095F6-C82C-4A97-9AC0-A4B69EF78379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588FDC-6170-4BBD-98F7-8E78107D0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2C6AF9-D7CA-424C-8BAD-DA0E08F89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5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05977-989B-4AC8-9925-A83DB2E5C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9EFB2B-5C6B-4709-9222-3F5EFA4F3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9D3A8-1685-4051-A856-795D2B496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748D7-97FB-4257-92CD-B472CB676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E61FB-DC7E-4A2D-9233-64D3D7549D14}" type="datetime1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1445D-7169-46E7-8ED7-D39EEAD11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13B22-D3AA-441E-8F35-B7088556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46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46196B-4203-4ECE-B099-A18369B86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F6434-F5EF-43DA-9661-5A5D7B27D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2E3E3-63EE-4766-B0C6-898E3BDCB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95BC0-0138-4472-9CD9-882BF320626C}" type="datetime1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5125E-78C6-476C-99EF-4E19DA401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ABFB8-2A77-45A6-B66E-56CCEA0B45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591F3-2E44-4159-BD92-26571DF03C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6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C435D-7F7E-4228-BAB7-4DD12937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ERCOT Post-Uri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9063-F8BA-437E-996B-9325A628C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39" y="1616798"/>
            <a:ext cx="11434439" cy="494102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world has changed. ISO actions intended to ensure excess reserves, not avoidance of grid emergencies.  Plan for the worst when operating the grid.</a:t>
            </a:r>
          </a:p>
          <a:p>
            <a:r>
              <a:rPr lang="en-US" dirty="0"/>
              <a:t>Conservative operations.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Increased operating reserves through ancillary service procurement.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Range of 2022 AS procurement: 5,500MW – 8,750MW.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/>
              <a:t>Procure 1,000MW additional AS for high-risk periods.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RUC used to commit operating reserves in addition to AS procurements to provide excess margin above load forecast.  Partially replaces normal market commitment.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/>
              <a:t>RUC of long lead-time gas units front-runs market response (supply and demand).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“Worst case scenario” load and wind forecasts.</a:t>
            </a:r>
          </a:p>
          <a:p>
            <a:r>
              <a:rPr lang="en-US" dirty="0"/>
              <a:t>Prior assumptions used to establish offer floors and price adders are no longer valid. 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/>
              <a:t>$1,500 RUC floor adopted in </a:t>
            </a:r>
            <a:r>
              <a:rPr lang="en-US" u="sng" dirty="0"/>
              <a:t>2014</a:t>
            </a:r>
            <a:r>
              <a:rPr lang="en-US" dirty="0"/>
              <a:t> as part of NPRR626, 2 months after ORDCv1.0 go-live.</a:t>
            </a:r>
          </a:p>
          <a:p>
            <a:r>
              <a:rPr lang="en-US" dirty="0"/>
              <a:t>Pricing outcomes still need to make sense despite the actions by ERCOT.  How best to reflect the new world?  What is a reasonable proxy for the market “but for” these actions?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15BBD-DE80-4FA7-BF65-99C6399D3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55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5C1183E3-F58B-448D-93EB-19B0E3676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240" y="48475"/>
            <a:ext cx="10327519" cy="67610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D4D4EB-7476-482F-B553-4AB6FE213F63}"/>
              </a:ext>
            </a:extLst>
          </p:cNvPr>
          <p:cNvSpPr txBox="1"/>
          <p:nvPr/>
        </p:nvSpPr>
        <p:spPr>
          <a:xfrm>
            <a:off x="4839849" y="489527"/>
            <a:ext cx="254000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Aggregated Supply Curve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FE5F67-15B0-4A81-BF54-49F0B154243A}"/>
              </a:ext>
            </a:extLst>
          </p:cNvPr>
          <p:cNvSpPr txBox="1"/>
          <p:nvPr/>
        </p:nvSpPr>
        <p:spPr>
          <a:xfrm>
            <a:off x="2316018" y="1380683"/>
            <a:ext cx="417714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 $1,500 floor with the new use of RUC </a:t>
            </a:r>
            <a:r>
              <a:rPr lang="en-US" sz="1600" b="1" u="sng" dirty="0"/>
              <a:t>significantly alters the supply curve.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6</a:t>
            </a:r>
            <a:r>
              <a:rPr lang="en-US" sz="1600" dirty="0"/>
              <a:t> Generation Resources received RUC deployments during peak load hours.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1,400MW HSL – LSL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The market must price in the potential of both outcomes.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What is the value of the action?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EDDAAF-6203-48E3-AF5B-01ECD6A2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7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997E4ECF-B0EF-45AA-A761-AE9FED7011D0}"/>
              </a:ext>
            </a:extLst>
          </p:cNvPr>
          <p:cNvGraphicFramePr>
            <a:graphicFrameLocks/>
          </p:cNvGraphicFramePr>
          <p:nvPr/>
        </p:nvGraphicFramePr>
        <p:xfrm>
          <a:off x="1343025" y="-11906"/>
          <a:ext cx="9505950" cy="6881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ED4D4EB-7476-482F-B553-4AB6FE213F63}"/>
              </a:ext>
            </a:extLst>
          </p:cNvPr>
          <p:cNvSpPr txBox="1"/>
          <p:nvPr/>
        </p:nvSpPr>
        <p:spPr>
          <a:xfrm>
            <a:off x="4248725" y="452583"/>
            <a:ext cx="317731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RUC MWs vs. Reserves</a:t>
            </a:r>
          </a:p>
        </p:txBody>
      </p:sp>
      <p:sp>
        <p:nvSpPr>
          <p:cNvPr id="5" name="Arrow: Up-Down 4">
            <a:extLst>
              <a:ext uri="{FF2B5EF4-FFF2-40B4-BE49-F238E27FC236}">
                <a16:creationId xmlns:a16="http://schemas.microsoft.com/office/drawing/2014/main" id="{61847C5A-EB1E-4766-B653-6F535FBA08B9}"/>
              </a:ext>
            </a:extLst>
          </p:cNvPr>
          <p:cNvSpPr/>
          <p:nvPr/>
        </p:nvSpPr>
        <p:spPr>
          <a:xfrm>
            <a:off x="6345382" y="5116946"/>
            <a:ext cx="212437" cy="812800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Up-Down 5">
            <a:extLst>
              <a:ext uri="{FF2B5EF4-FFF2-40B4-BE49-F238E27FC236}">
                <a16:creationId xmlns:a16="http://schemas.microsoft.com/office/drawing/2014/main" id="{078A4686-9B1D-4FD8-8D3F-EA5B22C93880}"/>
              </a:ext>
            </a:extLst>
          </p:cNvPr>
          <p:cNvSpPr/>
          <p:nvPr/>
        </p:nvSpPr>
        <p:spPr>
          <a:xfrm>
            <a:off x="4401127" y="4973782"/>
            <a:ext cx="212437" cy="812800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Up-Down 6">
            <a:extLst>
              <a:ext uri="{FF2B5EF4-FFF2-40B4-BE49-F238E27FC236}">
                <a16:creationId xmlns:a16="http://schemas.microsoft.com/office/drawing/2014/main" id="{1F5A5C23-404C-4F78-9D89-C37FCCD2F38D}"/>
              </a:ext>
            </a:extLst>
          </p:cNvPr>
          <p:cNvSpPr/>
          <p:nvPr/>
        </p:nvSpPr>
        <p:spPr>
          <a:xfrm>
            <a:off x="8834582" y="4973782"/>
            <a:ext cx="212437" cy="919019"/>
          </a:xfrm>
          <a:prstGeom prst="up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39E6B3-28FF-4E03-9F20-DBED5C55D065}"/>
              </a:ext>
            </a:extLst>
          </p:cNvPr>
          <p:cNvSpPr txBox="1"/>
          <p:nvPr/>
        </p:nvSpPr>
        <p:spPr>
          <a:xfrm>
            <a:off x="6121400" y="5380182"/>
            <a:ext cx="6604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$1,500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A9FB513-806E-4834-9747-613704F53915}"/>
              </a:ext>
            </a:extLst>
          </p:cNvPr>
          <p:cNvSpPr txBox="1"/>
          <p:nvPr/>
        </p:nvSpPr>
        <p:spPr>
          <a:xfrm>
            <a:off x="4177145" y="5294791"/>
            <a:ext cx="6604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$1,500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A57505-8A9D-4FFE-9941-465EE3087596}"/>
              </a:ext>
            </a:extLst>
          </p:cNvPr>
          <p:cNvSpPr txBox="1"/>
          <p:nvPr/>
        </p:nvSpPr>
        <p:spPr>
          <a:xfrm>
            <a:off x="8610600" y="5290173"/>
            <a:ext cx="66040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$1,500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FE5F67-15B0-4A81-BF54-49F0B154243A}"/>
              </a:ext>
            </a:extLst>
          </p:cNvPr>
          <p:cNvSpPr txBox="1"/>
          <p:nvPr/>
        </p:nvSpPr>
        <p:spPr>
          <a:xfrm>
            <a:off x="6121399" y="1372942"/>
            <a:ext cx="4583545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33</a:t>
            </a:r>
            <a:r>
              <a:rPr lang="en-US" sz="1400" dirty="0"/>
              <a:t> Generation Resources received RUC deployments during this period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Some Generation Resources would have started on their own and/or other supply response would’ve happened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Market based offers (not $1500)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Not removed from ORDC or in RDPA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Some Generation Resources would not have started on their own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C77725-73C5-44F7-BE97-D0EEB0007DFF}"/>
              </a:ext>
            </a:extLst>
          </p:cNvPr>
          <p:cNvSpPr txBox="1"/>
          <p:nvPr/>
        </p:nvSpPr>
        <p:spPr>
          <a:xfrm>
            <a:off x="4371107" y="1854553"/>
            <a:ext cx="1466273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2/24/22 North Hub On Peak Average = $722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1D160F-231C-4902-809F-D86B47B48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1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98F68B7-6A9B-4498-876B-D666379581E6}"/>
              </a:ext>
            </a:extLst>
          </p:cNvPr>
          <p:cNvGraphicFramePr>
            <a:graphicFrameLocks/>
          </p:cNvGraphicFramePr>
          <p:nvPr/>
        </p:nvGraphicFramePr>
        <p:xfrm>
          <a:off x="1214437" y="-64294"/>
          <a:ext cx="9763125" cy="6986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A83B0E-B750-4291-9661-0EE99C6F30ED}"/>
              </a:ext>
            </a:extLst>
          </p:cNvPr>
          <p:cNvSpPr txBox="1"/>
          <p:nvPr/>
        </p:nvSpPr>
        <p:spPr>
          <a:xfrm>
            <a:off x="4248725" y="452583"/>
            <a:ext cx="317731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RT Prices &amp; Adders vs. Reserves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DB9542-0036-472E-A44D-CA99DA378805}"/>
              </a:ext>
            </a:extLst>
          </p:cNvPr>
          <p:cNvSpPr txBox="1"/>
          <p:nvPr/>
        </p:nvSpPr>
        <p:spPr>
          <a:xfrm>
            <a:off x="2156688" y="2147455"/>
            <a:ext cx="2461495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RUC MWs removed from ORDC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RUC LSL MWs in RDPA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4053F8-5D55-48AD-828C-D39C47F066A1}"/>
              </a:ext>
            </a:extLst>
          </p:cNvPr>
          <p:cNvCxnSpPr/>
          <p:nvPr/>
        </p:nvCxnSpPr>
        <p:spPr>
          <a:xfrm>
            <a:off x="1967345" y="4054764"/>
            <a:ext cx="8238837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4904EA3-7023-461B-82AA-2AE7D7324FE9}"/>
              </a:ext>
            </a:extLst>
          </p:cNvPr>
          <p:cNvSpPr txBox="1"/>
          <p:nvPr/>
        </p:nvSpPr>
        <p:spPr>
          <a:xfrm>
            <a:off x="5837380" y="3900875"/>
            <a:ext cx="57265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EEA1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2498EE1-C070-4108-888D-C7DD5015BDDF}"/>
              </a:ext>
            </a:extLst>
          </p:cNvPr>
          <p:cNvCxnSpPr>
            <a:stCxn id="4" idx="3"/>
          </p:cNvCxnSpPr>
          <p:nvPr/>
        </p:nvCxnSpPr>
        <p:spPr>
          <a:xfrm>
            <a:off x="4618183" y="2516787"/>
            <a:ext cx="3214253" cy="1057686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F99F74-E901-4D39-8FEB-0EDACB24FAFB}"/>
              </a:ext>
            </a:extLst>
          </p:cNvPr>
          <p:cNvCxnSpPr>
            <a:cxnSpLocks/>
            <a:stCxn id="4" idx="3"/>
          </p:cNvCxnSpPr>
          <p:nvPr/>
        </p:nvCxnSpPr>
        <p:spPr>
          <a:xfrm flipV="1">
            <a:off x="4618183" y="1510807"/>
            <a:ext cx="3629890" cy="1005980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1A351-4F6F-4E9D-B419-62EC881F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831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DEE3451-39E5-4C2F-B31B-9DC186733B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581702"/>
              </p:ext>
            </p:extLst>
          </p:nvPr>
        </p:nvGraphicFramePr>
        <p:xfrm>
          <a:off x="514349" y="7143"/>
          <a:ext cx="11163301" cy="6843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A83B0E-B750-4291-9661-0EE99C6F30ED}"/>
              </a:ext>
            </a:extLst>
          </p:cNvPr>
          <p:cNvSpPr txBox="1"/>
          <p:nvPr/>
        </p:nvSpPr>
        <p:spPr>
          <a:xfrm>
            <a:off x="4248725" y="452583"/>
            <a:ext cx="317731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RT Prices &amp; Adders vs. Reserves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DB9542-0036-472E-A44D-CA99DA378805}"/>
              </a:ext>
            </a:extLst>
          </p:cNvPr>
          <p:cNvSpPr txBox="1"/>
          <p:nvPr/>
        </p:nvSpPr>
        <p:spPr>
          <a:xfrm>
            <a:off x="6410039" y="2603161"/>
            <a:ext cx="3177310" cy="13849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RUC MWs removed from ORDC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RUC LSL MWs in RDPA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4</a:t>
            </a:r>
            <a:r>
              <a:rPr lang="en-US" sz="1400" dirty="0"/>
              <a:t> Generation Resources committed through RUC during this period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RUC LSL = 930MW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400" dirty="0"/>
              <a:t>RUC HSL = 1,700MW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74053F8-5D55-48AD-828C-D39C47F066A1}"/>
              </a:ext>
            </a:extLst>
          </p:cNvPr>
          <p:cNvCxnSpPr>
            <a:cxnSpLocks/>
          </p:cNvCxnSpPr>
          <p:nvPr/>
        </p:nvCxnSpPr>
        <p:spPr>
          <a:xfrm>
            <a:off x="1302327" y="4054764"/>
            <a:ext cx="9605818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14904EA3-7023-461B-82AA-2AE7D7324FE9}"/>
              </a:ext>
            </a:extLst>
          </p:cNvPr>
          <p:cNvSpPr txBox="1"/>
          <p:nvPr/>
        </p:nvSpPr>
        <p:spPr>
          <a:xfrm>
            <a:off x="3934688" y="3900875"/>
            <a:ext cx="572658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EEA1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2498EE1-C070-4108-888D-C7DD5015BDDF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4075619" y="3295659"/>
            <a:ext cx="2334420" cy="1498009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5F99F74-E901-4D39-8FEB-0EDACB24FAFB}"/>
              </a:ext>
            </a:extLst>
          </p:cNvPr>
          <p:cNvCxnSpPr>
            <a:cxnSpLocks/>
            <a:stCxn id="4" idx="1"/>
          </p:cNvCxnSpPr>
          <p:nvPr/>
        </p:nvCxnSpPr>
        <p:spPr>
          <a:xfrm flipH="1" flipV="1">
            <a:off x="3934689" y="1450111"/>
            <a:ext cx="2475350" cy="1845548"/>
          </a:xfrm>
          <a:prstGeom prst="straightConnector1">
            <a:avLst/>
          </a:prstGeom>
          <a:ln w="22225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CDCD73-C677-4B33-95D3-1AB249635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291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C435D-7F7E-4228-BAB7-4DD129377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765" y="51095"/>
            <a:ext cx="10515600" cy="1325563"/>
          </a:xfrm>
        </p:spPr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9063-F8BA-437E-996B-9325A628C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491" y="1330037"/>
            <a:ext cx="11748654" cy="53752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u="sng" dirty="0"/>
              <a:t>Net Result</a:t>
            </a:r>
          </a:p>
          <a:p>
            <a:r>
              <a:rPr lang="en-US" sz="2000" dirty="0"/>
              <a:t>More capacity online than would have occurred absent ERCOT’s actions.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Through AS (compensated) and RUC (“make-whole”, but not all costs recovered).</a:t>
            </a:r>
          </a:p>
          <a:p>
            <a:r>
              <a:rPr lang="en-US" sz="2000" dirty="0"/>
              <a:t>But in many instances, some portion of capacity would’ve self-committed and been reflected in SCED at much lower prices (no $1500 floor, not removed from ORDC, not in RDPA).</a:t>
            </a:r>
          </a:p>
          <a:p>
            <a:r>
              <a:rPr lang="en-US" sz="2000" dirty="0"/>
              <a:t>$1,500 RUC offer floor alters the supply stack beyond what is reasonable and no longer accurately reflects a proxy for the value of the action taken by ERCOT.</a:t>
            </a:r>
          </a:p>
          <a:p>
            <a:pPr marL="0" indent="0">
              <a:buNone/>
            </a:pPr>
            <a:endParaRPr lang="en-US" sz="2000" u="sng" dirty="0"/>
          </a:p>
          <a:p>
            <a:pPr marL="0" indent="0">
              <a:buNone/>
            </a:pPr>
            <a:r>
              <a:rPr lang="en-US" sz="2000" u="sng" dirty="0"/>
              <a:t>NPRR1092</a:t>
            </a:r>
          </a:p>
          <a:p>
            <a:r>
              <a:rPr lang="en-US" sz="2000" dirty="0"/>
              <a:t>ORDC will ensure prices reflect grid conditions. RDPA can overshoot with this amount of RUC.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In an efficient and competitive market, scarcity prices should only occur during scarcity.  Modified ORDC will now ensure scarcity prices occur </a:t>
            </a:r>
            <a:r>
              <a:rPr lang="en-US" sz="1600" u="sng" dirty="0"/>
              <a:t>before scarcity</a:t>
            </a:r>
            <a:r>
              <a:rPr lang="en-US" sz="1600" dirty="0"/>
              <a:t>.  </a:t>
            </a:r>
            <a:r>
              <a:rPr lang="en-US" sz="1600" b="1" u="sng" dirty="0"/>
              <a:t>High offer floors not needed to contribute to scarcity pricing anymore.</a:t>
            </a:r>
          </a:p>
          <a:p>
            <a:r>
              <a:rPr lang="en-US" sz="2000" dirty="0"/>
              <a:t>RUC Resources will be dispatched near the end of the supply stack at $75.</a:t>
            </a:r>
          </a:p>
          <a:p>
            <a:r>
              <a:rPr lang="en-US" sz="2000" dirty="0"/>
              <a:t>Quick Start Generation Resource costs are not an appropriate proxy for RUC Resources used for </a:t>
            </a:r>
            <a:r>
              <a:rPr lang="en-US" sz="2000" u="sng" dirty="0"/>
              <a:t>excess reserves.</a:t>
            </a:r>
          </a:p>
          <a:p>
            <a:r>
              <a:rPr lang="en-US" sz="2000" dirty="0"/>
              <a:t>Need a RUC offer floor that is reflective of the actions being taken by ERCOT and puts units near the end of the stack.  An offer floor much lower than $1,500 accomplishes these objectives.</a:t>
            </a:r>
          </a:p>
          <a:p>
            <a:r>
              <a:rPr lang="en-US" sz="2000" dirty="0"/>
              <a:t>How to appropriately price this new world?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BE79D-31C9-4548-A62C-14DB921D6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591F3-2E44-4159-BD92-26571DF03C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15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605</Words>
  <Application>Microsoft Office PowerPoint</Application>
  <PresentationFormat>Widescreen</PresentationFormat>
  <Paragraphs>67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Wingdings</vt:lpstr>
      <vt:lpstr>Office Theme</vt:lpstr>
      <vt:lpstr>ERCOT Post-Uri</vt:lpstr>
      <vt:lpstr>PowerPoint Presentation</vt:lpstr>
      <vt:lpstr>PowerPoint Presentation</vt:lpstr>
      <vt:lpstr>PowerPoint Presentation</vt:lpstr>
      <vt:lpstr>PowerPoint Presentation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NRG </dc:creator>
  <cp:lastModifiedBy>NRG </cp:lastModifiedBy>
  <cp:revision>86</cp:revision>
  <dcterms:created xsi:type="dcterms:W3CDTF">2022-02-28T15:50:20Z</dcterms:created>
  <dcterms:modified xsi:type="dcterms:W3CDTF">2022-03-10T15:29:33Z</dcterms:modified>
</cp:coreProperties>
</file>