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706" r:id="rId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40CDB-D012-4258-AB65-19779E7349CA}" v="24" dt="2025-05-12T13:23:18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218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241417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762546</TotalTime>
  <Words>245</Words>
  <Application>Microsoft Office PowerPoint</Application>
  <PresentationFormat>On-screen Show (4:3)</PresentationFormat>
  <Paragraphs>136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2025 Release Targets – Approved NPRRs / SCRs / xGRRs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DeLeon, Jacob</cp:lastModifiedBy>
  <cp:revision>3143</cp:revision>
  <cp:lastPrinted>2024-02-06T15:16:31Z</cp:lastPrinted>
  <dcterms:created xsi:type="dcterms:W3CDTF">2016-01-21T15:20:31Z</dcterms:created>
  <dcterms:modified xsi:type="dcterms:W3CDTF">2025-06-05T19:44:40Z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