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706" r:id="rId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114" d="100"/>
          <a:sy n="114" d="100"/>
        </p:scale>
        <p:origin x="88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2EFFFF11-622D-4E19-84FF-B06EA85480B3}"/>
    <pc:docChg chg="delSld">
      <pc:chgData name="Anderson, Troy" userId="04de3903-03dd-44db-8353-3f14e4dd6886" providerId="ADAL" clId="{2EFFFF11-622D-4E19-84FF-B06EA85480B3}" dt="2025-02-11T18:20:45.334" v="1" actId="47"/>
      <pc:docMkLst>
        <pc:docMk/>
      </pc:docMkLst>
      <pc:sldChg chg="del">
        <pc:chgData name="Anderson, Troy" userId="04de3903-03dd-44db-8353-3f14e4dd6886" providerId="ADAL" clId="{2EFFFF11-622D-4E19-84FF-B06EA85480B3}" dt="2025-02-11T18:20:40.514" v="0" actId="47"/>
        <pc:sldMkLst>
          <pc:docMk/>
          <pc:sldMk cId="530499478" sldId="258"/>
        </pc:sldMkLst>
      </pc:sldChg>
      <pc:sldChg chg="del">
        <pc:chgData name="Anderson, Troy" userId="04de3903-03dd-44db-8353-3f14e4dd6886" providerId="ADAL" clId="{2EFFFF11-622D-4E19-84FF-B06EA85480B3}" dt="2025-02-11T18:20:40.514" v="0" actId="47"/>
        <pc:sldMkLst>
          <pc:docMk/>
          <pc:sldMk cId="730603795" sldId="260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3190927396" sldId="267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135025254" sldId="294"/>
        </pc:sldMkLst>
      </pc:sldChg>
      <pc:sldChg chg="del">
        <pc:chgData name="Anderson, Troy" userId="04de3903-03dd-44db-8353-3f14e4dd6886" providerId="ADAL" clId="{2EFFFF11-622D-4E19-84FF-B06EA85480B3}" dt="2025-02-11T18:20:40.514" v="0" actId="47"/>
        <pc:sldMkLst>
          <pc:docMk/>
          <pc:sldMk cId="4064255820" sldId="318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3252972128" sldId="372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2934393613" sldId="384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1312423084" sldId="385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2543989488" sldId="386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1045131676" sldId="387"/>
        </pc:sldMkLst>
      </pc:sldChg>
      <pc:sldChg chg="del">
        <pc:chgData name="Anderson, Troy" userId="04de3903-03dd-44db-8353-3f14e4dd6886" providerId="ADAL" clId="{2EFFFF11-622D-4E19-84FF-B06EA85480B3}" dt="2025-02-11T18:20:45.334" v="1" actId="47"/>
        <pc:sldMkLst>
          <pc:docMk/>
          <pc:sldMk cId="715471386" sldId="70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598226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4238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371600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206461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</a:t>
            </a: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737201</TotalTime>
  <Words>244</Words>
  <Application>Microsoft Office PowerPoint</Application>
  <PresentationFormat>On-screen Show (4:3)</PresentationFormat>
  <Paragraphs>133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2025 Release Targets – Approved NPRRs / SCRs / xGRRs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3139</cp:revision>
  <cp:lastPrinted>2024-02-06T15:16:31Z</cp:lastPrinted>
  <dcterms:created xsi:type="dcterms:W3CDTF">2016-01-21T15:20:31Z</dcterms:created>
  <dcterms:modified xsi:type="dcterms:W3CDTF">2025-02-11T18:20:49Z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