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706" r:id="rId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02" autoAdjust="0"/>
    <p:restoredTop sz="96721" autoAdjust="0"/>
  </p:normalViewPr>
  <p:slideViewPr>
    <p:cSldViewPr showGuides="1">
      <p:cViewPr varScale="1">
        <p:scale>
          <a:sx n="114" d="100"/>
          <a:sy n="114" d="100"/>
        </p:scale>
        <p:origin x="88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2EFFFF11-622D-4E19-84FF-B06EA85480B3}"/>
    <pc:docChg chg="delSld">
      <pc:chgData name="Anderson, Troy" userId="04de3903-03dd-44db-8353-3f14e4dd6886" providerId="ADAL" clId="{2EFFFF11-622D-4E19-84FF-B06EA85480B3}" dt="2025-02-11T18:20:45.334" v="1" actId="47"/>
      <pc:docMkLst>
        <pc:docMk/>
      </pc:docMkLst>
      <pc:sldChg chg="del">
        <pc:chgData name="Anderson, Troy" userId="04de3903-03dd-44db-8353-3f14e4dd6886" providerId="ADAL" clId="{2EFFFF11-622D-4E19-84FF-B06EA85480B3}" dt="2025-02-11T18:20:40.514" v="0" actId="47"/>
        <pc:sldMkLst>
          <pc:docMk/>
          <pc:sldMk cId="530499478" sldId="258"/>
        </pc:sldMkLst>
      </pc:sldChg>
      <pc:sldChg chg="del">
        <pc:chgData name="Anderson, Troy" userId="04de3903-03dd-44db-8353-3f14e4dd6886" providerId="ADAL" clId="{2EFFFF11-622D-4E19-84FF-B06EA85480B3}" dt="2025-02-11T18:20:40.514" v="0" actId="47"/>
        <pc:sldMkLst>
          <pc:docMk/>
          <pc:sldMk cId="730603795" sldId="260"/>
        </pc:sldMkLst>
      </pc:sldChg>
      <pc:sldChg chg="del">
        <pc:chgData name="Anderson, Troy" userId="04de3903-03dd-44db-8353-3f14e4dd6886" providerId="ADAL" clId="{2EFFFF11-622D-4E19-84FF-B06EA85480B3}" dt="2025-02-11T18:20:45.334" v="1" actId="47"/>
        <pc:sldMkLst>
          <pc:docMk/>
          <pc:sldMk cId="3190927396" sldId="267"/>
        </pc:sldMkLst>
      </pc:sldChg>
      <pc:sldChg chg="del">
        <pc:chgData name="Anderson, Troy" userId="04de3903-03dd-44db-8353-3f14e4dd6886" providerId="ADAL" clId="{2EFFFF11-622D-4E19-84FF-B06EA85480B3}" dt="2025-02-11T18:20:45.334" v="1" actId="47"/>
        <pc:sldMkLst>
          <pc:docMk/>
          <pc:sldMk cId="135025254" sldId="294"/>
        </pc:sldMkLst>
      </pc:sldChg>
      <pc:sldChg chg="del">
        <pc:chgData name="Anderson, Troy" userId="04de3903-03dd-44db-8353-3f14e4dd6886" providerId="ADAL" clId="{2EFFFF11-622D-4E19-84FF-B06EA85480B3}" dt="2025-02-11T18:20:40.514" v="0" actId="47"/>
        <pc:sldMkLst>
          <pc:docMk/>
          <pc:sldMk cId="4064255820" sldId="318"/>
        </pc:sldMkLst>
      </pc:sldChg>
      <pc:sldChg chg="del">
        <pc:chgData name="Anderson, Troy" userId="04de3903-03dd-44db-8353-3f14e4dd6886" providerId="ADAL" clId="{2EFFFF11-622D-4E19-84FF-B06EA85480B3}" dt="2025-02-11T18:20:45.334" v="1" actId="47"/>
        <pc:sldMkLst>
          <pc:docMk/>
          <pc:sldMk cId="3252972128" sldId="372"/>
        </pc:sldMkLst>
      </pc:sldChg>
      <pc:sldChg chg="del">
        <pc:chgData name="Anderson, Troy" userId="04de3903-03dd-44db-8353-3f14e4dd6886" providerId="ADAL" clId="{2EFFFF11-622D-4E19-84FF-B06EA85480B3}" dt="2025-02-11T18:20:45.334" v="1" actId="47"/>
        <pc:sldMkLst>
          <pc:docMk/>
          <pc:sldMk cId="2934393613" sldId="384"/>
        </pc:sldMkLst>
      </pc:sldChg>
      <pc:sldChg chg="del">
        <pc:chgData name="Anderson, Troy" userId="04de3903-03dd-44db-8353-3f14e4dd6886" providerId="ADAL" clId="{2EFFFF11-622D-4E19-84FF-B06EA85480B3}" dt="2025-02-11T18:20:45.334" v="1" actId="47"/>
        <pc:sldMkLst>
          <pc:docMk/>
          <pc:sldMk cId="1312423084" sldId="385"/>
        </pc:sldMkLst>
      </pc:sldChg>
      <pc:sldChg chg="del">
        <pc:chgData name="Anderson, Troy" userId="04de3903-03dd-44db-8353-3f14e4dd6886" providerId="ADAL" clId="{2EFFFF11-622D-4E19-84FF-B06EA85480B3}" dt="2025-02-11T18:20:45.334" v="1" actId="47"/>
        <pc:sldMkLst>
          <pc:docMk/>
          <pc:sldMk cId="2543989488" sldId="386"/>
        </pc:sldMkLst>
      </pc:sldChg>
      <pc:sldChg chg="del">
        <pc:chgData name="Anderson, Troy" userId="04de3903-03dd-44db-8353-3f14e4dd6886" providerId="ADAL" clId="{2EFFFF11-622D-4E19-84FF-B06EA85480B3}" dt="2025-02-11T18:20:45.334" v="1" actId="47"/>
        <pc:sldMkLst>
          <pc:docMk/>
          <pc:sldMk cId="1045131676" sldId="387"/>
        </pc:sldMkLst>
      </pc:sldChg>
      <pc:sldChg chg="del">
        <pc:chgData name="Anderson, Troy" userId="04de3903-03dd-44db-8353-3f14e4dd6886" providerId="ADAL" clId="{2EFFFF11-622D-4E19-84FF-B06EA85480B3}" dt="2025-02-11T18:20:45.334" v="1" actId="47"/>
        <pc:sldMkLst>
          <pc:docMk/>
          <pc:sldMk cId="715471386" sldId="70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February 2025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598226"/>
              </p:ext>
            </p:extLst>
          </p:nvPr>
        </p:nvGraphicFramePr>
        <p:xfrm>
          <a:off x="160280" y="739904"/>
          <a:ext cx="8839200" cy="24505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NPRR1253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NPRR1253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42300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EE148-6B8D-CD45-C358-68A5C2C23D65}"/>
              </a:ext>
            </a:extLst>
          </p:cNvPr>
          <p:cNvSpPr txBox="1"/>
          <p:nvPr/>
        </p:nvSpPr>
        <p:spPr>
          <a:xfrm>
            <a:off x="4254547" y="1242389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139456" y="3962401"/>
            <a:ext cx="2864424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139456" y="4653616"/>
            <a:ext cx="2864424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60280" y="3962400"/>
            <a:ext cx="2963416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44520" y="4653615"/>
            <a:ext cx="297917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6172200" y="1371600"/>
            <a:ext cx="2826434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6172200" y="2064617"/>
            <a:ext cx="2834370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34335"/>
            <a:ext cx="169163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NPRR1253(a) – ICCP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NPRR1253(b) – Public API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6AF2B741-07AA-BAC8-93F9-453058B5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80" y="205012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3E3253-6895-F1FF-8ECA-FA116C4C2906}"/>
              </a:ext>
            </a:extLst>
          </p:cNvPr>
          <p:cNvSpPr txBox="1"/>
          <p:nvPr/>
        </p:nvSpPr>
        <p:spPr>
          <a:xfrm>
            <a:off x="7145688" y="285024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 </a:t>
            </a:r>
          </a:p>
        </p:txBody>
      </p: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737201</TotalTime>
  <Words>244</Words>
  <Application>Microsoft Office PowerPoint</Application>
  <PresentationFormat>On-screen Show (4:3)</PresentationFormat>
  <Paragraphs>133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2025 Release Targets – Approved NPRRs / SCRs / xGRRs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3139</cp:revision>
  <cp:lastPrinted>2024-02-06T15:16:31Z</cp:lastPrinted>
  <dcterms:created xsi:type="dcterms:W3CDTF">2016-01-21T15:20:31Z</dcterms:created>
  <dcterms:modified xsi:type="dcterms:W3CDTF">2025-02-11T18:20:49Z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