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705" r:id="rId7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026BFD-6393-49ED-A6F7-C5ECDF6D48BE}" v="39" dt="2024-04-03T16:34:43.8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06" d="100"/>
          <a:sy n="106" d="100"/>
        </p:scale>
        <p:origin x="222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62193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567032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264629"/>
              </p:ext>
            </p:extLst>
          </p:nvPr>
        </p:nvGraphicFramePr>
        <p:xfrm>
          <a:off x="160280" y="818732"/>
          <a:ext cx="8839200" cy="3072384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2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65768" y="5567685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1808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2632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1644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1772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69" y="5561257"/>
            <a:ext cx="183993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NPRR1172(a) – Phase 1 elements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8892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329904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31946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9994"/>
            <a:ext cx="37054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974958"/>
              </p:ext>
            </p:extLst>
          </p:nvPr>
        </p:nvGraphicFramePr>
        <p:xfrm>
          <a:off x="159776" y="3858011"/>
          <a:ext cx="8839200" cy="164592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85735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86559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855723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364174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31817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33813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986276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358253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01DF70-B3D7-6052-D81C-C12E9F38C7A0}"/>
              </a:ext>
            </a:extLst>
          </p:cNvPr>
          <p:cNvSpPr txBox="1"/>
          <p:nvPr/>
        </p:nvSpPr>
        <p:spPr>
          <a:xfrm>
            <a:off x="7162800" y="1318176"/>
            <a:ext cx="37054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i="1" kern="0" dirty="0">
                <a:solidFill>
                  <a:srgbClr val="000000"/>
                </a:solidFill>
              </a:rPr>
              <a:t> 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70447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971800"/>
            <a:ext cx="14373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54725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31817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50E690C5-BA63-F888-2985-8C940BB99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1" y="184185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2021360"/>
            <a:ext cx="15057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95027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DAC86E6-69C9-19CC-D0E4-F6E43B19CC6B}"/>
              </a:ext>
            </a:extLst>
          </p:cNvPr>
          <p:cNvCxnSpPr>
            <a:cxnSpLocks/>
          </p:cNvCxnSpPr>
          <p:nvPr/>
        </p:nvCxnSpPr>
        <p:spPr>
          <a:xfrm>
            <a:off x="4331472" y="4487284"/>
            <a:ext cx="418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313801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357954"/>
            <a:ext cx="4169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037EF3-8C8F-E312-600C-9B65BE9DF956}"/>
              </a:ext>
            </a:extLst>
          </p:cNvPr>
          <p:cNvSpPr txBox="1"/>
          <p:nvPr/>
        </p:nvSpPr>
        <p:spPr>
          <a:xfrm>
            <a:off x="5679051" y="4364174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8272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1691639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589244</TotalTime>
  <Words>363</Words>
  <Application>Microsoft Office PowerPoint</Application>
  <PresentationFormat>On-screen Show (4:3)</PresentationFormat>
  <Paragraphs>280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2024 Release Targets – Approved NPRRs / SCRs / xGRRs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DeLeon, Jacob</cp:lastModifiedBy>
  <cp:revision>3128</cp:revision>
  <cp:lastPrinted>2024-02-06T15:16:31Z</cp:lastPrinted>
  <dcterms:created xsi:type="dcterms:W3CDTF">2016-01-21T15:20:31Z</dcterms:created>
  <dcterms:modified xsi:type="dcterms:W3CDTF">2024-05-01T14:44:36Z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