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March 9,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March 9, 2022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February 9, 2022, and February 16, 2022, PRS Meeting Minutes as presented</a:t>
            </a:r>
          </a:p>
          <a:p>
            <a:pPr lvl="0">
              <a:spcBef>
                <a:spcPts val="600"/>
              </a:spcBef>
              <a:spcAft>
                <a:spcPts val="600"/>
              </a:spcAft>
            </a:pPr>
            <a:r>
              <a:rPr lang="en-US" sz="2400" dirty="0">
                <a:solidFill>
                  <a:schemeClr val="tx1"/>
                </a:solidFill>
              </a:rPr>
              <a:t>To endorse and forward to TAC the 2/9/22 PRS Report and Impact Analysis for </a:t>
            </a:r>
            <a:r>
              <a:rPr lang="en-US" sz="2400" b="1" dirty="0">
                <a:solidFill>
                  <a:schemeClr val="tx1"/>
                </a:solidFill>
              </a:rPr>
              <a:t>NPRR1116</a:t>
            </a:r>
          </a:p>
          <a:p>
            <a:pPr lvl="0">
              <a:spcBef>
                <a:spcPts val="600"/>
              </a:spcBef>
              <a:spcAft>
                <a:spcPts val="600"/>
              </a:spcAft>
            </a:pPr>
            <a:r>
              <a:rPr lang="en-US" sz="2400" dirty="0">
                <a:solidFill>
                  <a:schemeClr val="tx1"/>
                </a:solidFill>
              </a:rPr>
              <a:t>To endorse and forward to TAC the 2/9/22 PRS Report and Impact Analysis for </a:t>
            </a:r>
            <a:r>
              <a:rPr lang="en-US" sz="2400" b="1" dirty="0">
                <a:solidFill>
                  <a:schemeClr val="tx1"/>
                </a:solidFill>
              </a:rPr>
              <a:t>NPRR1117</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NPRR1112</a:t>
            </a:r>
            <a:r>
              <a:rPr lang="en-US" sz="2400" dirty="0">
                <a:solidFill>
                  <a:schemeClr val="tx1"/>
                </a:solidFill>
              </a:rPr>
              <a:t> as amended by the 2/16/22 Credit WG comments</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870</TotalTime>
  <Words>270</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March 9, 2022 - Proposed Combined Ballot Methodology</vt:lpstr>
      <vt:lpstr>PRS – March 9,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118</cp:revision>
  <cp:lastPrinted>2016-01-21T20:53:15Z</cp:lastPrinted>
  <dcterms:created xsi:type="dcterms:W3CDTF">2016-01-21T15:20:31Z</dcterms:created>
  <dcterms:modified xsi:type="dcterms:W3CDTF">2022-03-08T01:34:20Z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