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3/9/22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NPRR1084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Improvements to Reporting of Resource Outages and Derates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NPRR1085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Ensuring Continuous Validity of Physical Responsive Capability (PRC) and Dispatch through Timely Changes to Resource Telemetry and Current Operating Plans (COPs)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Applying Forward Adjustment Factors to Forward Market Positions and Un-applying Forward Adjustment Factors to Prior Market Positions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NPRR1100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Emergency Switching Solutions for Energy Storage Resources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NPRR1108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 Shall Approve or Deny All Resource Outage Requests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NPRR1110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Black Start Requirements Update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NPRR1118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Clarifications to the OSA Process (ROS and WMS)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221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3/9/22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145</cp:revision>
  <dcterms:created xsi:type="dcterms:W3CDTF">2012-06-21T12:05:52Z</dcterms:created>
  <dcterms:modified xsi:type="dcterms:W3CDTF">2022-03-08T14:12:34Z</dcterms:modified>
</cp:coreProperties>
</file>