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402" r:id="rId8"/>
    <p:sldId id="286" r:id="rId9"/>
    <p:sldId id="383" r:id="rId10"/>
    <p:sldId id="403" r:id="rId11"/>
    <p:sldId id="404" r:id="rId12"/>
    <p:sldId id="405" r:id="rId13"/>
    <p:sldId id="386" r:id="rId14"/>
    <p:sldId id="406" r:id="rId15"/>
    <p:sldId id="407" r:id="rId16"/>
    <p:sldId id="40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3"/>
            <p14:sldId id="404"/>
            <p14:sldId id="405"/>
            <p14:sldId id="386"/>
            <p14:sldId id="406"/>
            <p14:sldId id="407"/>
            <p14:sldId id="4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68" d="100"/>
          <a:sy n="68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33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53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6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February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5339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5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927576"/>
              </p:ext>
            </p:extLst>
          </p:nvPr>
        </p:nvGraphicFramePr>
        <p:xfrm>
          <a:off x="438509" y="732605"/>
          <a:ext cx="8382000" cy="162381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39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February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216479"/>
              </p:ext>
            </p:extLst>
          </p:nvPr>
        </p:nvGraphicFramePr>
        <p:xfrm>
          <a:off x="438509" y="732605"/>
          <a:ext cx="8382000" cy="180022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February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43536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45,405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698.54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336589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081778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97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09958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5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62379"/>
              </p:ext>
            </p:extLst>
          </p:nvPr>
        </p:nvGraphicFramePr>
        <p:xfrm>
          <a:off x="438509" y="732605"/>
          <a:ext cx="8382000" cy="3860882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58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347368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Feb.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917943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36003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6099</TotalTime>
  <Words>1240</Words>
  <Application>Microsoft Office PowerPoint</Application>
  <PresentationFormat>On-screen Show (4:3)</PresentationFormat>
  <Paragraphs>828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February 2022</vt:lpstr>
      <vt:lpstr>IRR Summary – February 2022</vt:lpstr>
      <vt:lpstr>IRR ≥ 95%, ≥ 100 Scored Intervals – Feb. 2022</vt:lpstr>
      <vt:lpstr>IRR ≥ 95%, ≥ 100 Scored Intervals – Feb. 2022</vt:lpstr>
      <vt:lpstr>IRR ≥ 95%, ≥ 100 Scored Intervals – Feb. 2022</vt:lpstr>
      <vt:lpstr>IRR ≥ 95%, ≥ 100 Scored Intervals – Feb. 2022</vt:lpstr>
      <vt:lpstr>IRR &lt; 95%, ≥ 100 Scored Intervals – Feb. 2022</vt:lpstr>
      <vt:lpstr>IRR &lt; 95%, ≥ 100 Scored Intervals – Feb. 2022</vt:lpstr>
      <vt:lpstr>IRR &lt; 95%, ≥ 100 Scored Intervals – Feb. 2022</vt:lpstr>
      <vt:lpstr>IRR &lt; 95%, ≥ 100 Scored Intervals – Feb.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298</cp:revision>
  <cp:lastPrinted>2016-01-21T20:53:15Z</cp:lastPrinted>
  <dcterms:created xsi:type="dcterms:W3CDTF">2016-01-21T15:20:31Z</dcterms:created>
  <dcterms:modified xsi:type="dcterms:W3CDTF">2022-03-07T23:14:58Z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