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402" r:id="rId8"/>
    <p:sldId id="286" r:id="rId9"/>
    <p:sldId id="383" r:id="rId10"/>
    <p:sldId id="403" r:id="rId11"/>
    <p:sldId id="404" r:id="rId12"/>
    <p:sldId id="405" r:id="rId13"/>
    <p:sldId id="386" r:id="rId14"/>
    <p:sldId id="406" r:id="rId15"/>
    <p:sldId id="407" r:id="rId16"/>
    <p:sldId id="408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402"/>
            <p14:sldId id="286"/>
            <p14:sldId id="383"/>
            <p14:sldId id="403"/>
            <p14:sldId id="404"/>
            <p14:sldId id="405"/>
            <p14:sldId id="386"/>
            <p14:sldId id="406"/>
            <p14:sldId id="407"/>
            <p14:sldId id="40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6" autoAdjust="0"/>
    <p:restoredTop sz="94660"/>
  </p:normalViewPr>
  <p:slideViewPr>
    <p:cSldViewPr showGuides="1">
      <p:cViewPr varScale="1">
        <p:scale>
          <a:sx n="68" d="100"/>
          <a:sy n="68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45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38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584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9713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37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9335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1338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8531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61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Generation Resource Energy and Regulation Deployment Performance Report for February 2022</a:t>
            </a: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Feb.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553391"/>
              </p:ext>
            </p:extLst>
          </p:nvPr>
        </p:nvGraphicFramePr>
        <p:xfrm>
          <a:off x="438509" y="732605"/>
          <a:ext cx="8382000" cy="535226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1953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607546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2707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758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Feb.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927576"/>
              </p:ext>
            </p:extLst>
          </p:nvPr>
        </p:nvGraphicFramePr>
        <p:xfrm>
          <a:off x="438509" y="732605"/>
          <a:ext cx="8382000" cy="1623815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1953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9391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Non-IRR GREDP &lt; 85%</a:t>
            </a:r>
            <a:r>
              <a:rPr lang="en-US" dirty="0"/>
              <a:t> – February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216479"/>
              </p:ext>
            </p:extLst>
          </p:nvPr>
        </p:nvGraphicFramePr>
        <p:xfrm>
          <a:off x="438509" y="732605"/>
          <a:ext cx="8382000" cy="1800225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371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0.86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80.41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416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81.95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116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551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671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1.93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82.12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308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0.93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82.14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245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0.44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83.33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043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Summary</a:t>
            </a:r>
            <a:r>
              <a:rPr lang="en-US" dirty="0"/>
              <a:t> –</a:t>
            </a:r>
            <a:r>
              <a:rPr lang="en-US" altLang="en-US" dirty="0"/>
              <a:t> </a:t>
            </a:r>
            <a:r>
              <a:rPr lang="en-US" dirty="0"/>
              <a:t>February 2022</a:t>
            </a: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5435366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</a:p>
                  </a:txBody>
                  <a:tcPr marL="6531" marR="6531" marT="952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77.15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81.92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88.66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MW Error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112,287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46,415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45,405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100+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392.61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488.58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698.54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Feb.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336589"/>
              </p:ext>
            </p:extLst>
          </p:nvPr>
        </p:nvGraphicFramePr>
        <p:xfrm>
          <a:off x="438509" y="732605"/>
          <a:ext cx="8382000" cy="535226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26299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4567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9568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Feb.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081778"/>
              </p:ext>
            </p:extLst>
          </p:nvPr>
        </p:nvGraphicFramePr>
        <p:xfrm>
          <a:off x="438509" y="732605"/>
          <a:ext cx="8382000" cy="535226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26299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4567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6972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Feb.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909958"/>
              </p:ext>
            </p:extLst>
          </p:nvPr>
        </p:nvGraphicFramePr>
        <p:xfrm>
          <a:off x="438509" y="732605"/>
          <a:ext cx="8382000" cy="535226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26299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4567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0056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Feb.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962379"/>
              </p:ext>
            </p:extLst>
          </p:nvPr>
        </p:nvGraphicFramePr>
        <p:xfrm>
          <a:off x="438509" y="732605"/>
          <a:ext cx="8382000" cy="3860882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3558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Feb.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347368"/>
              </p:ext>
            </p:extLst>
          </p:nvPr>
        </p:nvGraphicFramePr>
        <p:xfrm>
          <a:off x="438509" y="732605"/>
          <a:ext cx="8382000" cy="535226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1953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607546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2707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1614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Feb.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917943"/>
              </p:ext>
            </p:extLst>
          </p:nvPr>
        </p:nvGraphicFramePr>
        <p:xfrm>
          <a:off x="438509" y="732605"/>
          <a:ext cx="8382000" cy="535226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1953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607546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2707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036003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22C17BBED2EF4E802F4F21A1D28B33" ma:contentTypeVersion="2" ma:contentTypeDescription="Create a new document." ma:contentTypeScope="" ma:versionID="9af9a6a7f20f8b3a59fa1b39039166a0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infopath/2007/PartnerControls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www.w3.org/XML/1998/namespace"/>
    <ds:schemaRef ds:uri="http://purl.org/dc/terms/"/>
    <ds:schemaRef ds:uri="http://schemas.openxmlformats.org/package/2006/metadata/core-propertie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EE5DD9-1EAF-4C2C-8CF9-2B2A480272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6099</TotalTime>
  <Words>1240</Words>
  <Application>Microsoft Office PowerPoint</Application>
  <PresentationFormat>On-screen Show (4:3)</PresentationFormat>
  <Paragraphs>828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1_Custom Design</vt:lpstr>
      <vt:lpstr>Office Theme</vt:lpstr>
      <vt:lpstr>Custom Design</vt:lpstr>
      <vt:lpstr>PowerPoint Presentation</vt:lpstr>
      <vt:lpstr>Non-IRR GREDP &lt; 85% – February 2022</vt:lpstr>
      <vt:lpstr>IRR Summary – February 2022</vt:lpstr>
      <vt:lpstr>IRR ≥ 95%, ≥ 100 Scored Intervals – Feb. 2022</vt:lpstr>
      <vt:lpstr>IRR ≥ 95%, ≥ 100 Scored Intervals – Feb. 2022</vt:lpstr>
      <vt:lpstr>IRR ≥ 95%, ≥ 100 Scored Intervals – Feb. 2022</vt:lpstr>
      <vt:lpstr>IRR ≥ 95%, ≥ 100 Scored Intervals – Feb. 2022</vt:lpstr>
      <vt:lpstr>IRR &lt; 95%, ≥ 100 Scored Intervals – Feb. 2022</vt:lpstr>
      <vt:lpstr>IRR &lt; 95%, ≥ 100 Scored Intervals – Feb. 2022</vt:lpstr>
      <vt:lpstr>IRR &lt; 95%, ≥ 100 Scored Intervals – Feb. 2022</vt:lpstr>
      <vt:lpstr>IRR &lt; 95%, ≥ 100 Scored Intervals – Feb. 2022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Gonzales, David</cp:lastModifiedBy>
  <cp:revision>298</cp:revision>
  <cp:lastPrinted>2016-01-21T20:53:15Z</cp:lastPrinted>
  <dcterms:created xsi:type="dcterms:W3CDTF">2016-01-21T15:20:31Z</dcterms:created>
  <dcterms:modified xsi:type="dcterms:W3CDTF">2022-03-07T23:14:58Z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0x0101001D22C17BBED2EF4E802F4F21A1D28B33</vt:lpwstr>
  </property>
</Properties>
</file>