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2022 </a:t>
            </a:r>
            <a:r>
              <a:rPr lang="en-US" sz="2400" dirty="0"/>
              <a:t>RMS Working Group and Task Force Leadership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endParaRPr lang="en-US" sz="1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Texas Data Transport and MarkeTrak Systems Working Group (TDTMS)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  	 	</a:t>
            </a:r>
            <a:r>
              <a:rPr lang="en-US" altLang="en-US" sz="1800" dirty="0">
                <a:solidFill>
                  <a:schemeClr val="tx1"/>
                </a:solidFill>
              </a:rPr>
              <a:t>Chair: 		</a:t>
            </a:r>
            <a:r>
              <a:rPr lang="en-US" sz="1800" dirty="0">
                <a:solidFill>
                  <a:schemeClr val="tx1"/>
                </a:solidFill>
              </a:rPr>
              <a:t>Sheri Wiegand, TXU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Vice Chair: 	</a:t>
            </a:r>
            <a:r>
              <a:rPr lang="en-US" sz="1800" dirty="0">
                <a:solidFill>
                  <a:schemeClr val="tx1"/>
                </a:solidFill>
              </a:rPr>
              <a:t>Sam Pak, Oncor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endParaRPr lang="en-US" sz="18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Texas Standard Electronic Transaction Working Group (Texas SET)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</a:rPr>
              <a:t>		</a:t>
            </a:r>
            <a:r>
              <a:rPr lang="en-US" altLang="en-US" sz="1800" dirty="0">
                <a:solidFill>
                  <a:schemeClr val="tx1"/>
                </a:solidFill>
              </a:rPr>
              <a:t>Chair: 		Kyle Patrick, NRG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Vice Chair: 	Diana Rehfeldt, TNMP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8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Retail Market Training Task Force (RMTTF)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	</a:t>
            </a:r>
            <a:r>
              <a:rPr lang="en-US" sz="1800" dirty="0">
                <a:solidFill>
                  <a:schemeClr val="tx1"/>
                </a:solidFill>
              </a:rPr>
              <a:t>Tomas Fernandez, NRG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Co-Chair: 	Debbie McKeever, Oncor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		</a:t>
            </a:r>
            <a:r>
              <a:rPr lang="en-US" altLang="en-US" sz="1800" dirty="0">
                <a:solidFill>
                  <a:schemeClr val="tx1"/>
                </a:solidFill>
              </a:rPr>
              <a:t>Co-Chair: 	Sheri Wiegand, TXU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800" b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olidFill>
                  <a:schemeClr val="tx1"/>
                </a:solidFill>
              </a:rPr>
              <a:t>Profiling Working Group (PWG)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Chair: 		Sam Pak, Oncor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	Vice Chair: 	</a:t>
            </a:r>
            <a:r>
              <a:rPr lang="en-US" sz="1800" dirty="0">
                <a:solidFill>
                  <a:schemeClr val="tx1"/>
                </a:solidFill>
              </a:rPr>
              <a:t>Sheri Wiegand, TXU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136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2022 RMS Working Group and Task Force Leadership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66</cp:revision>
  <cp:lastPrinted>2016-01-21T20:53:15Z</cp:lastPrinted>
  <dcterms:created xsi:type="dcterms:W3CDTF">2016-01-21T15:20:31Z</dcterms:created>
  <dcterms:modified xsi:type="dcterms:W3CDTF">2022-01-20T17:24:44Z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