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72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48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1/06/15/TAC_EmergencyConditions_PLWG_June202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March 3, 2022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ROS Voting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178169"/>
            <a:ext cx="11006356" cy="4998794"/>
          </a:xfrm>
        </p:spPr>
        <p:txBody>
          <a:bodyPr>
            <a:normAutofit/>
          </a:bodyPr>
          <a:lstStyle/>
          <a:p>
            <a:r>
              <a:rPr lang="en-US" dirty="0"/>
              <a:t>NPRR 1070 – Planning Criteria for GTC Exit Solutions</a:t>
            </a:r>
          </a:p>
          <a:p>
            <a:pPr lvl="1"/>
            <a:r>
              <a:rPr lang="en-US" dirty="0"/>
              <a:t>Remain tabled at PLWG pending PUCT rule making related to economic project evaluation.</a:t>
            </a:r>
          </a:p>
          <a:p>
            <a:r>
              <a:rPr lang="en-US" dirty="0"/>
              <a:t>PGRR 100 – Steady-State Case Building Timeline </a:t>
            </a:r>
          </a:p>
          <a:p>
            <a:pPr lvl="1"/>
            <a:r>
              <a:rPr lang="en-US" dirty="0"/>
              <a:t>Remain tabled at PLWG</a:t>
            </a:r>
          </a:p>
          <a:p>
            <a:pPr lvl="1"/>
            <a:r>
              <a:rPr lang="en-US" dirty="0"/>
              <a:t>Pending discussion at SSWG regarding frequency of TPIT updates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03/03/2022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9879-9D18-4EE7-AB3D-F03D51BF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19918-F064-4AB5-A771-9E5FE5846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517"/>
            <a:ext cx="10059099" cy="474244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PGDTF Scope for PLWG</a:t>
            </a:r>
          </a:p>
          <a:p>
            <a:pPr lvl="1"/>
            <a:r>
              <a:rPr lang="en-US" dirty="0"/>
              <a:t>Reviewing PLWG Scope</a:t>
            </a:r>
          </a:p>
          <a:p>
            <a:pPr lvl="1"/>
            <a:r>
              <a:rPr lang="en-US" dirty="0"/>
              <a:t>Draft of updates required by May 2022</a:t>
            </a:r>
          </a:p>
          <a:p>
            <a:pPr lvl="1"/>
            <a:r>
              <a:rPr lang="en-US" dirty="0"/>
              <a:t>Will report on interim updates</a:t>
            </a:r>
          </a:p>
          <a:p>
            <a:r>
              <a:rPr lang="en-US" dirty="0"/>
              <a:t>DC Tie Review of Benefits and Planning Criteria</a:t>
            </a:r>
          </a:p>
          <a:p>
            <a:pPr lvl="1"/>
            <a:r>
              <a:rPr lang="en-US" dirty="0"/>
              <a:t>ERCOT provided reference material </a:t>
            </a:r>
            <a:r>
              <a:rPr lang="en-US" sz="2000" b="0" i="0" u="sng" dirty="0">
                <a:solidFill>
                  <a:srgbClr val="00408F"/>
                </a:solidFill>
                <a:effectLst/>
                <a:latin typeface="Roboto" panose="02000000000000000000" pitchFamily="2" charset="0"/>
                <a:hlinkClick r:id="rId2"/>
              </a:rPr>
              <a:t>ERCOT presentation from June 2021 to PLWG</a:t>
            </a:r>
            <a:endParaRPr lang="en-US" sz="2000" b="0" i="0" u="sng" dirty="0">
              <a:solidFill>
                <a:srgbClr val="00408F"/>
              </a:solidFill>
              <a:effectLst/>
              <a:latin typeface="Roboto" panose="02000000000000000000" pitchFamily="2" charset="0"/>
            </a:endParaRPr>
          </a:p>
          <a:p>
            <a:pPr lvl="1"/>
            <a:r>
              <a:rPr lang="en-US" dirty="0"/>
              <a:t>Provided chart of DC Tie flows during 2021 Winter Event (see meeting page)</a:t>
            </a:r>
          </a:p>
          <a:p>
            <a:pPr lvl="1"/>
            <a:r>
              <a:rPr lang="en-US" dirty="0"/>
              <a:t>DC Tie Planning Assumptions reviewed annually in Regional Transmission Plan</a:t>
            </a:r>
          </a:p>
          <a:p>
            <a:pPr lvl="2"/>
            <a:r>
              <a:rPr lang="en-US" dirty="0"/>
              <a:t>Historical analysis of flows</a:t>
            </a:r>
          </a:p>
          <a:p>
            <a:pPr lvl="2"/>
            <a:r>
              <a:rPr lang="en-US" dirty="0"/>
              <a:t>Contingencies that remove DC Ties from service</a:t>
            </a:r>
          </a:p>
          <a:p>
            <a:r>
              <a:rPr lang="en-US" dirty="0"/>
              <a:t>Southern Cross Directive 6 Whitepaper</a:t>
            </a:r>
          </a:p>
          <a:p>
            <a:pPr lvl="1"/>
            <a:r>
              <a:rPr lang="en-US" dirty="0"/>
              <a:t>ERCOT reviewed with PLWG</a:t>
            </a:r>
          </a:p>
          <a:p>
            <a:r>
              <a:rPr lang="en-US" dirty="0"/>
              <a:t>KTC-15-6 RMR and MRA Services Analysis for Batteries</a:t>
            </a:r>
          </a:p>
          <a:p>
            <a:pPr lvl="1"/>
            <a:r>
              <a:rPr lang="en-US" dirty="0"/>
              <a:t>No discussion in February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AFA68-41E1-4A98-B0A9-90EF4D51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03/03/2022</a:t>
            </a:r>
          </a:p>
        </p:txBody>
      </p:sp>
    </p:spTree>
    <p:extLst>
      <p:ext uri="{BB962C8B-B14F-4D97-AF65-F5344CB8AC3E}">
        <p14:creationId xmlns:p14="http://schemas.microsoft.com/office/powerpoint/2010/main" val="153242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160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Office Theme</vt:lpstr>
      <vt:lpstr>Planning Working Group Update</vt:lpstr>
      <vt:lpstr>ROS Voting Items</vt:lpstr>
      <vt:lpstr>Other items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99</cp:revision>
  <dcterms:created xsi:type="dcterms:W3CDTF">2021-03-22T15:18:30Z</dcterms:created>
  <dcterms:modified xsi:type="dcterms:W3CDTF">2022-02-25T14:17:39Z</dcterms:modified>
</cp:coreProperties>
</file>