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7" r:id="rId6"/>
    <p:sldId id="278" r:id="rId7"/>
    <p:sldId id="279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F3CDBF06-A78F-4E73-BFBB-25E1C67D8EEF}"/>
    <pc:docChg chg="custSel addSld delSld modSld">
      <pc:chgData name="Katie Rich" userId="5e9684b8-063c-4aeb-98ff-468c96de35a9" providerId="ADAL" clId="{F3CDBF06-A78F-4E73-BFBB-25E1C67D8EEF}" dt="2022-02-24T21:05:43.825" v="1633" actId="20577"/>
      <pc:docMkLst>
        <pc:docMk/>
      </pc:docMkLst>
      <pc:sldChg chg="modSp mod">
        <pc:chgData name="Katie Rich" userId="5e9684b8-063c-4aeb-98ff-468c96de35a9" providerId="ADAL" clId="{F3CDBF06-A78F-4E73-BFBB-25E1C67D8EEF}" dt="2022-02-22T21:44:04.919" v="6" actId="20577"/>
        <pc:sldMkLst>
          <pc:docMk/>
          <pc:sldMk cId="161441392" sldId="256"/>
        </pc:sldMkLst>
        <pc:spChg chg="mod">
          <ac:chgData name="Katie Rich" userId="5e9684b8-063c-4aeb-98ff-468c96de35a9" providerId="ADAL" clId="{F3CDBF06-A78F-4E73-BFBB-25E1C67D8EEF}" dt="2022-02-22T21:44:04.919" v="6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F3CDBF06-A78F-4E73-BFBB-25E1C67D8EEF}" dt="2022-02-22T22:20:00.087" v="1515" actId="20577"/>
        <pc:sldMkLst>
          <pc:docMk/>
          <pc:sldMk cId="2973100125" sldId="274"/>
        </pc:sldMkLst>
        <pc:spChg chg="mod">
          <ac:chgData name="Katie Rich" userId="5e9684b8-063c-4aeb-98ff-468c96de35a9" providerId="ADAL" clId="{F3CDBF06-A78F-4E73-BFBB-25E1C67D8EEF}" dt="2022-02-22T22:20:00.087" v="1515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F3CDBF06-A78F-4E73-BFBB-25E1C67D8EEF}" dt="2022-02-22T21:45:36.251" v="31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del">
        <pc:chgData name="Katie Rich" userId="5e9684b8-063c-4aeb-98ff-468c96de35a9" providerId="ADAL" clId="{F3CDBF06-A78F-4E73-BFBB-25E1C67D8EEF}" dt="2022-02-22T21:44:09.826" v="7" actId="47"/>
        <pc:sldMkLst>
          <pc:docMk/>
          <pc:sldMk cId="1784465041" sldId="276"/>
        </pc:sldMkLst>
      </pc:sldChg>
      <pc:sldChg chg="modSp mod">
        <pc:chgData name="Katie Rich" userId="5e9684b8-063c-4aeb-98ff-468c96de35a9" providerId="ADAL" clId="{F3CDBF06-A78F-4E73-BFBB-25E1C67D8EEF}" dt="2022-02-22T21:52:58.031" v="573" actId="20577"/>
        <pc:sldMkLst>
          <pc:docMk/>
          <pc:sldMk cId="1654926143" sldId="277"/>
        </pc:sldMkLst>
        <pc:spChg chg="mod">
          <ac:chgData name="Katie Rich" userId="5e9684b8-063c-4aeb-98ff-468c96de35a9" providerId="ADAL" clId="{F3CDBF06-A78F-4E73-BFBB-25E1C67D8EEF}" dt="2022-02-22T21:52:58.031" v="573" actId="20577"/>
          <ac:spMkLst>
            <pc:docMk/>
            <pc:sldMk cId="1654926143" sldId="277"/>
            <ac:spMk id="3" creationId="{AED2A359-EA3F-4C76-B667-60F2BF3D8894}"/>
          </ac:spMkLst>
        </pc:spChg>
      </pc:sldChg>
      <pc:sldChg chg="modSp new mod">
        <pc:chgData name="Katie Rich" userId="5e9684b8-063c-4aeb-98ff-468c96de35a9" providerId="ADAL" clId="{F3CDBF06-A78F-4E73-BFBB-25E1C67D8EEF}" dt="2022-02-24T21:05:43.825" v="1633" actId="20577"/>
        <pc:sldMkLst>
          <pc:docMk/>
          <pc:sldMk cId="4043310535" sldId="278"/>
        </pc:sldMkLst>
        <pc:spChg chg="mod">
          <ac:chgData name="Katie Rich" userId="5e9684b8-063c-4aeb-98ff-468c96de35a9" providerId="ADAL" clId="{F3CDBF06-A78F-4E73-BFBB-25E1C67D8EEF}" dt="2022-02-22T21:54:27.070" v="575"/>
          <ac:spMkLst>
            <pc:docMk/>
            <pc:sldMk cId="4043310535" sldId="278"/>
            <ac:spMk id="2" creationId="{3FD414CE-1528-43E8-BF98-DF06EFA2C857}"/>
          </ac:spMkLst>
        </pc:spChg>
        <pc:spChg chg="mod">
          <ac:chgData name="Katie Rich" userId="5e9684b8-063c-4aeb-98ff-468c96de35a9" providerId="ADAL" clId="{F3CDBF06-A78F-4E73-BFBB-25E1C67D8EEF}" dt="2022-02-24T21:05:43.825" v="1633" actId="20577"/>
          <ac:spMkLst>
            <pc:docMk/>
            <pc:sldMk cId="4043310535" sldId="278"/>
            <ac:spMk id="3" creationId="{C2E69454-42B7-4EAC-B19A-ED3527B2E98F}"/>
          </ac:spMkLst>
        </pc:spChg>
      </pc:sldChg>
      <pc:sldChg chg="del">
        <pc:chgData name="Katie Rich" userId="5e9684b8-063c-4aeb-98ff-468c96de35a9" providerId="ADAL" clId="{F3CDBF06-A78F-4E73-BFBB-25E1C67D8EEF}" dt="2022-02-22T21:44:24.960" v="9" actId="47"/>
        <pc:sldMkLst>
          <pc:docMk/>
          <pc:sldMk cId="4157399960" sldId="278"/>
        </pc:sldMkLst>
      </pc:sldChg>
      <pc:sldChg chg="modSp new mod">
        <pc:chgData name="Katie Rich" userId="5e9684b8-063c-4aeb-98ff-468c96de35a9" providerId="ADAL" clId="{F3CDBF06-A78F-4E73-BFBB-25E1C67D8EEF}" dt="2022-02-22T22:20:24.393" v="1516" actId="6549"/>
        <pc:sldMkLst>
          <pc:docMk/>
          <pc:sldMk cId="1458365717" sldId="279"/>
        </pc:sldMkLst>
        <pc:spChg chg="mod">
          <ac:chgData name="Katie Rich" userId="5e9684b8-063c-4aeb-98ff-468c96de35a9" providerId="ADAL" clId="{F3CDBF06-A78F-4E73-BFBB-25E1C67D8EEF}" dt="2022-02-22T22:13:12.384" v="751" actId="20577"/>
          <ac:spMkLst>
            <pc:docMk/>
            <pc:sldMk cId="1458365717" sldId="279"/>
            <ac:spMk id="2" creationId="{38759030-71E6-452F-BD76-9D5630192654}"/>
          </ac:spMkLst>
        </pc:spChg>
        <pc:spChg chg="mod">
          <ac:chgData name="Katie Rich" userId="5e9684b8-063c-4aeb-98ff-468c96de35a9" providerId="ADAL" clId="{F3CDBF06-A78F-4E73-BFBB-25E1C67D8EEF}" dt="2022-02-22T22:20:24.393" v="1516" actId="6549"/>
          <ac:spMkLst>
            <pc:docMk/>
            <pc:sldMk cId="1458365717" sldId="279"/>
            <ac:spMk id="3" creationId="{29AE53D1-7AA3-42AF-A2D7-4CE6A9E97D72}"/>
          </ac:spMkLst>
        </pc:spChg>
      </pc:sldChg>
      <pc:sldChg chg="del">
        <pc:chgData name="Katie Rich" userId="5e9684b8-063c-4aeb-98ff-468c96de35a9" providerId="ADAL" clId="{F3CDBF06-A78F-4E73-BFBB-25E1C67D8EEF}" dt="2022-02-22T21:44:27.236" v="10" actId="47"/>
        <pc:sldMkLst>
          <pc:docMk/>
          <pc:sldMk cId="2363374664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March 2, 2021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8D7D0-9A45-40F7-B971-F43F39C2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Nodal Settlement of Controllable Load Resources (CLRs)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2A359-EA3F-4C76-B667-60F2BF3D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Based on the direction from WMS, CMWG continued reviewing the various issues associated with settlement using nodal pricing for CLRs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an overview document covering pricing formation, congestion management, and the requirement to settle CLRs at a nodal price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Tasks that need to be completed include: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Defining eligibility for single site Flexible Loads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Registering Flexible Loads as CLRs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Setting ramp requirements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Data aggregation and settlement calculations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We also reviewed scenarios for nodal settlement for single site CLRs and those collocated with Generation Resources 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414CE-1528-43E8-BF98-DF06EFA2C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Nodal Settlement of Controllable Load Resources (CLRs)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69454-42B7-4EAC-B19A-ED3527B2E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Steps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will be developing an NPRR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This will cover appropriate configurations for CLRs (stand alone and netted)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Additional discussions about Flexible Load will be continued once the Task Force </a:t>
            </a:r>
            <a:r>
              <a:rPr lang="en-US"/>
              <a:t>to address </a:t>
            </a:r>
            <a:r>
              <a:rPr lang="en-US" dirty="0"/>
              <a:t>Load </a:t>
            </a:r>
            <a:r>
              <a:rPr lang="en-US"/>
              <a:t>Resource </a:t>
            </a:r>
            <a:r>
              <a:rPr lang="en-US" dirty="0"/>
              <a:t>i</a:t>
            </a:r>
            <a:r>
              <a:rPr lang="en-US"/>
              <a:t>ssues </a:t>
            </a:r>
            <a:r>
              <a:rPr lang="en-US" dirty="0"/>
              <a:t>is formed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1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59030-71E6-452F-BD76-9D5630192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Panhandle GTLs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E53D1-7AA3-42AF-A2D7-4CE6A9E97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explained that a GTC limit is determined as the lower of: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Calculated static voltage stability limit from VSAT, 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Table-based dynamic voltage stability limit under various outages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When the VSAT calculation for the voltage stability is completed, it increases the wind resources in the Panhandle area until the system reaches voltage instability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Depending on the transmission conditions and wind resource availability, it may not reach the instability even with all wind dispatched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results in a “dispatch limit” rather than a “stability limit”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month we will be discussing whether there should also be changes in the CRR market</a:t>
            </a:r>
          </a:p>
        </p:txBody>
      </p:sp>
    </p:spTree>
    <p:extLst>
      <p:ext uri="{BB962C8B-B14F-4D97-AF65-F5344CB8AC3E}">
        <p14:creationId xmlns:p14="http://schemas.microsoft.com/office/powerpoint/2010/main" val="145836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March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sz="1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Review of NPRR 1111 and SCR 819 Impacts to GTCs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Panhandle GTLs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18174</TotalTime>
  <Words>304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Courier New</vt:lpstr>
      <vt:lpstr>Roboto</vt:lpstr>
      <vt:lpstr>Retrospect</vt:lpstr>
      <vt:lpstr>Congestion Management Working Group</vt:lpstr>
      <vt:lpstr>Nodal Settlement of Controllable Load Resources (CLRs)</vt:lpstr>
      <vt:lpstr>Nodal Settlement of Controllable Load Resources (CLRs)</vt:lpstr>
      <vt:lpstr>Panhandle GTLs</vt:lpstr>
      <vt:lpstr>Next Meeting: March 21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30</cp:revision>
  <dcterms:created xsi:type="dcterms:W3CDTF">2019-09-10T19:44:15Z</dcterms:created>
  <dcterms:modified xsi:type="dcterms:W3CDTF">2022-02-24T21:05:50Z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