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93467" r:id="rId3"/>
    <p:sldMasterId id="2147493652" r:id="rId4"/>
    <p:sldMasterId id="2147494357" r:id="rId5"/>
  </p:sldMasterIdLst>
  <p:notesMasterIdLst>
    <p:notesMasterId r:id="rId12"/>
  </p:notesMasterIdLst>
  <p:handoutMasterIdLst>
    <p:handoutMasterId r:id="rId13"/>
  </p:handoutMasterIdLst>
  <p:sldIdLst>
    <p:sldId id="260" r:id="rId6"/>
    <p:sldId id="314" r:id="rId7"/>
    <p:sldId id="324" r:id="rId8"/>
    <p:sldId id="323" r:id="rId9"/>
    <p:sldId id="319" r:id="rId10"/>
    <p:sldId id="318" r:id="rId11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70319" autoAdjust="0"/>
  </p:normalViewPr>
  <p:slideViewPr>
    <p:cSldViewPr snapToGrid="0" snapToObjects="1">
      <p:cViewPr varScale="1">
        <p:scale>
          <a:sx n="80" d="100"/>
          <a:sy n="80" d="100"/>
        </p:scale>
        <p:origin x="2112" y="84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3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2/14/2022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2/14/2022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5977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35468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24588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10183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2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5"/>
            <a:chOff x="787400" y="1852613"/>
            <a:chExt cx="7543800" cy="2618498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February 23, 2022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Chase Smith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PGRR095, Establish Minimum Deliverability Criteria</a:t>
            </a:r>
            <a:endParaRPr lang="en-US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815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E898-6C17-4AC5-B509-9EF730DE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F4D18-6F17-4CCF-B6DB-289C91F805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PGRR096, Achieve Consistent Representation of Distributed Generation in Steady-State Models – recommended approval</a:t>
            </a:r>
          </a:p>
          <a:p>
            <a:pPr>
              <a:spcAft>
                <a:spcPts val="600"/>
              </a:spcAft>
            </a:pP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PGRR098, Consideration of Load Shed in Transmission Planning Criteria – recommended approval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Approved 2022 ROS Working Group and Task Force Leadership</a:t>
            </a:r>
          </a:p>
          <a:p>
            <a:pPr>
              <a:spcAft>
                <a:spcPts val="600"/>
              </a:spcAft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Approved scope document for the Inverter-Based Resources Task Force</a:t>
            </a:r>
          </a:p>
          <a:p>
            <a:pPr>
              <a:spcAft>
                <a:spcPts val="600"/>
              </a:spcAft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Approved list of important station voltages for State Estimator reporting</a:t>
            </a:r>
          </a:p>
          <a:p>
            <a:pPr>
              <a:spcAft>
                <a:spcPts val="600"/>
              </a:spcAft>
            </a:pP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022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ROS WG Assignments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600200"/>
            <a:ext cx="8551269" cy="4495800"/>
          </a:xfrm>
        </p:spPr>
        <p:txBody>
          <a:bodyPr/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NPRR1070, Planning Criteria for GTC Exit Solutions (OWG, PLWG)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NPRR1084, Improvements to Reporting of Resource Outages and Derates (OWG)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NPRR1085, Ensuring Continuous Validity of PRC and Dispatch through Timely Changes to Resource Telemetry and COPs (OWG, PDCWG)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NPRR1100, Emergency Switching Solutions for Energy Storage Resources (OWG)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NPRR1110, Black Start Requirements Update (BSWG)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NOGRR215, Limit Use of Remedial Action Schemes (OWG)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NOGRR226, Revision to 5% Transmission Operator Load Shedding Relay Set Point (PDCWG, OWG, DWG)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NOGRR230, WAN Participant Security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NOGRR239, WAN Data Protection Responsibilities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PGRR073, Related to NPRR956, Designation of Providers of Transmission Additions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PGRR096, Achieve Consistent Representation of Distributed Generation in Steady-State Models (PLWG, SSWG)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PGRR098, Consideration of Load Shed in Transmission Planning Criteria (PLWG)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PGRR100, Steady-State Case Building Timeline Update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2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534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Discussion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Clr>
                <a:srgbClr val="DD8047"/>
              </a:buClr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Start review of 2022 ROS Goals</a:t>
            </a:r>
          </a:p>
          <a:p>
            <a:pPr>
              <a:buClr>
                <a:srgbClr val="DD8047"/>
              </a:buClr>
              <a:defRPr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DD8047"/>
              </a:buClr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Discussion relating to PGDTF’s completed work and redistributing ongoing responsibilities to other ROS WGs</a:t>
            </a:r>
          </a:p>
          <a:p>
            <a:pPr>
              <a:buClr>
                <a:srgbClr val="DD8047"/>
              </a:buClr>
              <a:defRPr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DD8047"/>
              </a:buClr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Action Item relating to OBDRR031</a:t>
            </a:r>
          </a:p>
        </p:txBody>
      </p:sp>
    </p:spTree>
    <p:extLst>
      <p:ext uri="{BB962C8B-B14F-4D97-AF65-F5344CB8AC3E}">
        <p14:creationId xmlns:p14="http://schemas.microsoft.com/office/powerpoint/2010/main" val="2816143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ROS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Next Regularly Scheduled Meeting – March 3rd</a:t>
            </a:r>
            <a:endParaRPr lang="en-US" sz="2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7488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Props1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42536</TotalTime>
  <Words>292</Words>
  <Application>Microsoft Office PowerPoint</Application>
  <PresentationFormat>On-screen Show (4:3)</PresentationFormat>
  <Paragraphs>43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Calibri</vt:lpstr>
      <vt:lpstr>Symbol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Recent ROS Actions</vt:lpstr>
      <vt:lpstr>ROS WG Assignments</vt:lpstr>
      <vt:lpstr>Recent ROS Discussion Items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Smith, Chase (SPC)</cp:lastModifiedBy>
  <cp:revision>1149</cp:revision>
  <cp:lastPrinted>2017-05-22T18:26:12Z</cp:lastPrinted>
  <dcterms:created xsi:type="dcterms:W3CDTF">2010-04-12T23:12:02Z</dcterms:created>
  <dcterms:modified xsi:type="dcterms:W3CDTF">2022-02-14T17:04:17Z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