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7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5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87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39" y="854078"/>
            <a:ext cx="5648960" cy="3352161"/>
          </a:xfrm>
        </p:spPr>
        <p:txBody>
          <a:bodyPr>
            <a:normAutofit/>
          </a:bodyPr>
          <a:lstStyle/>
          <a:p>
            <a:r>
              <a:rPr lang="en-US"/>
              <a:t>TEXAS SET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38" y="4206239"/>
            <a:ext cx="5634365" cy="1066971"/>
          </a:xfrm>
        </p:spPr>
        <p:txBody>
          <a:bodyPr>
            <a:normAutofit/>
          </a:bodyPr>
          <a:lstStyle/>
          <a:p>
            <a:r>
              <a:rPr lang="en-US" dirty="0"/>
              <a:t>RMS: March 1, 2022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43200000">
            <a:off x="6793763" y="854078"/>
            <a:ext cx="4685877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January Meeting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Elections (Kyle Patrick-Chair, Diana Rehfeldt-Vice Chair)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GOALS and ACCOMPLISHMENTS</a:t>
            </a:r>
          </a:p>
          <a:p>
            <a:r>
              <a:rPr lang="en-US" sz="2800" dirty="0">
                <a:latin typeface="Franklin Gothic Demi Cond" panose="020B0706030402020204" pitchFamily="34" charset="0"/>
              </a:rPr>
              <a:t>February Meeting</a:t>
            </a:r>
          </a:p>
          <a:p>
            <a:pPr lvl="1"/>
            <a:r>
              <a:rPr lang="en-US" sz="2800" dirty="0">
                <a:latin typeface="Franklin Gothic Demi Cond" panose="020B0706030402020204" pitchFamily="34" charset="0"/>
              </a:rPr>
              <a:t>Updated Mass Transition testing Recommendations</a:t>
            </a:r>
          </a:p>
          <a:p>
            <a:pPr lvl="1"/>
            <a:r>
              <a:rPr lang="en-US" sz="2800" dirty="0">
                <a:latin typeface="Franklin Gothic Demi Cond" panose="020B0706030402020204" pitchFamily="34" charset="0"/>
              </a:rPr>
              <a:t>Finalized Comments on RMGRR168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Created Draft NPRR for RMS consideration</a:t>
            </a: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Tentative Afternoon of March 24, 2022</a:t>
            </a:r>
          </a:p>
          <a:p>
            <a:pPr lvl="1"/>
            <a:endParaRPr lang="en-US" sz="2600" dirty="0">
              <a:latin typeface="Franklin Gothic Demi Cond" panose="020B070603040202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4535</TotalTime>
  <Words>50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Daytona</vt:lpstr>
      <vt:lpstr>Franklin Gothic Demi Cond</vt:lpstr>
      <vt:lpstr>Impact</vt:lpstr>
      <vt:lpstr>Main Event</vt:lpstr>
      <vt:lpstr>TEXAS SET UPDATE</vt:lpstr>
      <vt:lpstr>UPDATE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14</cp:revision>
  <dcterms:created xsi:type="dcterms:W3CDTF">2022-01-07T15:55:58Z</dcterms:created>
  <dcterms:modified xsi:type="dcterms:W3CDTF">2022-02-21T19:20:45Z</dcterms:modified>
</cp:coreProperties>
</file>