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7"/>
  </p:notesMasterIdLst>
  <p:sldIdLst>
    <p:sldId id="337" r:id="rId3"/>
    <p:sldId id="343" r:id="rId4"/>
    <p:sldId id="350" r:id="rId5"/>
    <p:sldId id="369" r:id="rId6"/>
    <p:sldId id="370" r:id="rId7"/>
    <p:sldId id="344" r:id="rId8"/>
    <p:sldId id="345" r:id="rId9"/>
    <p:sldId id="346" r:id="rId10"/>
    <p:sldId id="363" r:id="rId11"/>
    <p:sldId id="368" r:id="rId12"/>
    <p:sldId id="341" r:id="rId13"/>
    <p:sldId id="362" r:id="rId14"/>
    <p:sldId id="348" r:id="rId15"/>
    <p:sldId id="33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22 February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 System is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All updates required to be submitted in RIOO-RS starting 11/13/2020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RARFs for updates to Resource Registration data are  not accepted unless an exception is granted.</a:t>
            </a:r>
            <a:br>
              <a:rPr lang="en-US" sz="1800" dirty="0"/>
            </a:b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New Resources, SODGs, or Load Resources will continue to use the RARF spreadsheet and submit as a Service Request through the MIS.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The RIOO Create phase effort has been initiated – this will allow new generators to submit their data via the on-line application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capability to GINR to accept interconnection requests from generation less than 10MWs and DGRs on 12/20/2021.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Added payment capability in the system for generation less than 10MWs and DGRs.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Release – added payment feature for Small Generators &amp; DGRs in the 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DGR / Small Generator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The December 20 release will give DGRs and small generators the ability to use the existing GINR application.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Small Generator transmission connected projects will be accepted starting December 20, 2021.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Distribution connected projects will be accepted starting January 1, 2021.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The GINR application still requires the submission of RARF spreadsheets for full data until the RIOO-IS create phase is completed.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Once the RIOO-IS create application is deployed, data submitted using the spreadsheet will be migrated into this system.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02/04/2022 Release – added payment feature for Small Generators &amp; DGRs in the 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2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Currently working on timeline for future releases for the following capability: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data for a new generator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SOG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Load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18245"/>
            <a:ext cx="11359532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RIOO_M_Operator</a:t>
            </a:r>
            <a:r>
              <a:rPr lang="en-US" sz="1800" dirty="0"/>
              <a:t> in order to gain access to RIOO-RS.</a:t>
            </a:r>
            <a:br>
              <a:rPr lang="en-US" sz="1700" dirty="0"/>
            </a:br>
            <a:endParaRPr lang="en-US" sz="17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F7C21B-2E45-4F5F-BD15-AF1FA31F7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68" y="1749827"/>
            <a:ext cx="11302382" cy="213915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439221" y="3079796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11712</TotalTime>
  <Words>1014</Words>
  <Application>Microsoft Office PowerPoint</Application>
  <PresentationFormat>Widescreen</PresentationFormat>
  <Paragraphs>151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1_Office Theme</vt:lpstr>
      <vt:lpstr>PowerPoint Presentation</vt:lpstr>
      <vt:lpstr>RIOO System is live</vt:lpstr>
      <vt:lpstr>RIOO-RS &amp; RIOO-IS Updates - 2022</vt:lpstr>
      <vt:lpstr>DGR / Small Generator Release</vt:lpstr>
      <vt:lpstr>Future Effort</vt:lpstr>
      <vt:lpstr>RIOO- 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Richter, Tracy</cp:lastModifiedBy>
  <cp:revision>221</cp:revision>
  <cp:lastPrinted>2019-09-25T20:49:27Z</cp:lastPrinted>
  <dcterms:created xsi:type="dcterms:W3CDTF">2019-07-23T13:16:52Z</dcterms:created>
  <dcterms:modified xsi:type="dcterms:W3CDTF">2022-02-21T23:58:42Z</dcterms:modified>
</cp:coreProperties>
</file>