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402" r:id="rId8"/>
    <p:sldId id="286" r:id="rId9"/>
    <p:sldId id="383" r:id="rId10"/>
    <p:sldId id="403" r:id="rId11"/>
    <p:sldId id="404" r:id="rId12"/>
    <p:sldId id="405" r:id="rId13"/>
    <p:sldId id="386" r:id="rId14"/>
    <p:sldId id="39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403"/>
            <p14:sldId id="404"/>
            <p14:sldId id="405"/>
            <p14:sldId id="386"/>
            <p14:sldId id="3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1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7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92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0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January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January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63250"/>
              </p:ext>
            </p:extLst>
          </p:nvPr>
        </p:nvGraphicFramePr>
        <p:xfrm>
          <a:off x="438509" y="732605"/>
          <a:ext cx="8382000" cy="162381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January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032160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75,399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623.39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Jan.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28896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Jan.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922373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97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Jan.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90497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5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Jan.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11507"/>
              </p:ext>
            </p:extLst>
          </p:nvPr>
        </p:nvGraphicFramePr>
        <p:xfrm>
          <a:off x="438509" y="732605"/>
          <a:ext cx="8382000" cy="1872378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86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Jan.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08106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Jan.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62270"/>
              </p:ext>
            </p:extLst>
          </p:nvPr>
        </p:nvGraphicFramePr>
        <p:xfrm>
          <a:off x="438509" y="732605"/>
          <a:ext cx="8382000" cy="485513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9756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6023</TotalTime>
  <Words>962</Words>
  <Application>Microsoft Office PowerPoint</Application>
  <PresentationFormat>On-screen Show (4:3)</PresentationFormat>
  <Paragraphs>637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January 2022</vt:lpstr>
      <vt:lpstr>IRR Summary – January 2022</vt:lpstr>
      <vt:lpstr>IRR ≥ 95%, ≥ 100 Scored Intervals – Jan. 2022</vt:lpstr>
      <vt:lpstr>IRR ≥ 95%, ≥ 100 Scored Intervals – Jan. 2022</vt:lpstr>
      <vt:lpstr>IRR ≥ 95%, ≥ 100 Scored Intervals – Jan. 2022</vt:lpstr>
      <vt:lpstr>IRR ≥ 95%, ≥ 100 Scored Intervals – Jan. 2022</vt:lpstr>
      <vt:lpstr>IRR &lt; 95%, ≥ 100 Scored Intervals – Jan. 2022</vt:lpstr>
      <vt:lpstr>IRR &lt; 95%, ≥ 100 Scored Intervals – Jan.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298</cp:revision>
  <cp:lastPrinted>2016-01-21T20:53:15Z</cp:lastPrinted>
  <dcterms:created xsi:type="dcterms:W3CDTF">2016-01-21T15:20:31Z</dcterms:created>
  <dcterms:modified xsi:type="dcterms:W3CDTF">2022-02-04T20:55:44Z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