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6"/>
  </p:notesMasterIdLst>
  <p:handoutMasterIdLst>
    <p:handoutMasterId r:id="rId17"/>
  </p:handoutMasterIdLst>
  <p:sldIdLst>
    <p:sldId id="260" r:id="rId7"/>
    <p:sldId id="402" r:id="rId8"/>
    <p:sldId id="286" r:id="rId9"/>
    <p:sldId id="383" r:id="rId10"/>
    <p:sldId id="403" r:id="rId11"/>
    <p:sldId id="404" r:id="rId12"/>
    <p:sldId id="405" r:id="rId13"/>
    <p:sldId id="386" r:id="rId14"/>
    <p:sldId id="398" r:id="rId15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39D5121-C02C-4CA8-82B4-5B2E8134B4C7}">
          <p14:sldIdLst>
            <p14:sldId id="260"/>
            <p14:sldId id="402"/>
            <p14:sldId id="286"/>
            <p14:sldId id="383"/>
            <p14:sldId id="403"/>
            <p14:sldId id="404"/>
            <p14:sldId id="405"/>
            <p14:sldId id="386"/>
            <p14:sldId id="398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6" autoAdjust="0"/>
    <p:restoredTop sz="94660"/>
  </p:normalViewPr>
  <p:slideViewPr>
    <p:cSldViewPr showGuides="1">
      <p:cViewPr varScale="1">
        <p:scale>
          <a:sx n="108" d="100"/>
          <a:sy n="108" d="100"/>
        </p:scale>
        <p:origin x="1770" y="10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2/4/2022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84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3889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25843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9713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13752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1920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13386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2408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 bwMode="auto">
          <a:xfrm>
            <a:off x="3505200" y="2286000"/>
            <a:ext cx="5638800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Arial Black" pitchFamily="34" charset="0"/>
              </a:defRPr>
            </a:lvl9pPr>
          </a:lstStyle>
          <a:p>
            <a:r>
              <a:rPr lang="en-US" sz="1800" b="1" dirty="0">
                <a:solidFill>
                  <a:schemeClr val="tx1"/>
                </a:solidFill>
              </a:rPr>
              <a:t>Generation Resource Energy and Regulation Deployment Performance Report for January 2022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Non-IRR GREDP &lt; 85%</a:t>
            </a:r>
            <a:r>
              <a:rPr lang="en-US" dirty="0"/>
              <a:t> – January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1563250"/>
              </p:ext>
            </p:extLst>
          </p:nvPr>
        </p:nvGraphicFramePr>
        <p:xfrm>
          <a:off x="438509" y="732605"/>
          <a:ext cx="8382000" cy="1623815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67.36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850430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altLang="en-US" dirty="0"/>
              <a:t>IRR Summary</a:t>
            </a:r>
            <a:r>
              <a:rPr lang="en-US" dirty="0"/>
              <a:t> –</a:t>
            </a:r>
            <a:r>
              <a:rPr lang="en-US" altLang="en-US" dirty="0"/>
              <a:t> </a:t>
            </a:r>
            <a:r>
              <a:rPr lang="en-US" dirty="0"/>
              <a:t>January 2022</a:t>
            </a:r>
          </a:p>
        </p:txBody>
      </p:sp>
      <p:graphicFrame>
        <p:nvGraphicFramePr>
          <p:cNvPr id="18" name="Content Placeholder 1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46032160"/>
              </p:ext>
            </p:extLst>
          </p:nvPr>
        </p:nvGraphicFramePr>
        <p:xfrm>
          <a:off x="304800" y="960755"/>
          <a:ext cx="8534400" cy="325501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05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Fleet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 95%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t" latinLnBrk="0" hangingPunct="1"/>
                      <a:r>
                        <a:rPr lang="en-US" sz="18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&gt; 100 INT, &lt; 95%</a:t>
                      </a:r>
                    </a:p>
                  </a:txBody>
                  <a:tcPr marL="6531" marR="6531" marT="9526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Average</a:t>
                      </a:r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87.81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72.85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79.61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Median (%)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96.47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84.00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89.35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Average MW Error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Median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 Error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3.77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75,399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24,490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23,689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7180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100+</a:t>
                      </a:r>
                      <a:r>
                        <a:rPr lang="en-US" sz="18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Intervals Scored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174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5212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 Average </a:t>
                      </a:r>
                    </a:p>
                  </a:txBody>
                  <a:tcPr marL="6531" marR="6531" marT="9526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270.25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318.05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623.39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002739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Jan.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1828896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1,700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1,157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6299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567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9568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5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Jan.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922373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11.21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0.93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6299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567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69724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6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Jan.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1090497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4.28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99.17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026299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645673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600566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7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≥ 95%, ≥ 100 Scored Intervals – Jan.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2811507"/>
              </p:ext>
            </p:extLst>
          </p:nvPr>
        </p:nvGraphicFramePr>
        <p:xfrm>
          <a:off x="438509" y="732605"/>
          <a:ext cx="8382000" cy="1872378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167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97.44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96.30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98.11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28610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8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Jan.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9908106"/>
              </p:ext>
            </p:extLst>
          </p:nvPr>
        </p:nvGraphicFramePr>
        <p:xfrm>
          <a:off x="438509" y="732605"/>
          <a:ext cx="8382000" cy="5352260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2,030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1,812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1,619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1,357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1,504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1,416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1,502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94.27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1,285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1,007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5.66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81.73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655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5.76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94.24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1.54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444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70.25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5.89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85.39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481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26.32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71.14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57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607546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92.34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270722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1614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3810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9</a:t>
            </a:fld>
            <a:endParaRPr lang="en-US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15414"/>
          </a:xfrm>
        </p:spPr>
        <p:txBody>
          <a:bodyPr/>
          <a:lstStyle/>
          <a:p>
            <a:r>
              <a:rPr lang="en-US" dirty="0"/>
              <a:t>IRR &lt; 95%, ≥ 100 Scored Intervals – Jan. 2022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9762270"/>
              </p:ext>
            </p:extLst>
          </p:nvPr>
        </p:nvGraphicFramePr>
        <p:xfrm>
          <a:off x="438509" y="732605"/>
          <a:ext cx="8382000" cy="4855134"/>
        </p:xfrm>
        <a:graphic>
          <a:graphicData uri="http://schemas.openxmlformats.org/drawingml/2006/table">
            <a:tbl>
              <a:tblPr/>
              <a:tblGrid>
                <a:gridCol w="116169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2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73390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8100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Unit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Passed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 Intervals Scored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Std. Dev. (ATG - </a:t>
                      </a:r>
                      <a:r>
                        <a:rPr lang="en-US" sz="12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Exp</a:t>
                      </a:r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MW)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GREDP Monthly Score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FD2E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82.26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608BB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4.79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93.90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31953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81.60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69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220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53.01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1.07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89.60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87.64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78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4.83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38.51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85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262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4.19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92.75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180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7.48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31.11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91.49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3.10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27.82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2.06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90.84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6.31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55.38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2.15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84.00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124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13.03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75.00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4856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Unit 102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1.39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90.09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975634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D22C17BBED2EF4E802F4F21A1D28B33" ma:contentTypeVersion="2" ma:contentTypeDescription="Create a new document." ma:contentTypeScope="" ma:versionID="9af9a6a7f20f8b3a59fa1b39039166a0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EE5DD9-1EAF-4C2C-8CF9-2B2A4802721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metadata/properties"/>
    <ds:schemaRef ds:uri="http://purl.org/dc/terms/"/>
    <ds:schemaRef ds:uri="http://www.w3.org/XML/1998/namespace"/>
    <ds:schemaRef ds:uri="http://schemas.microsoft.com/office/infopath/2007/PartnerControls"/>
    <ds:schemaRef ds:uri="http://purl.org/dc/dcmitype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6023</TotalTime>
  <Words>962</Words>
  <Application>Microsoft Office PowerPoint</Application>
  <PresentationFormat>On-screen Show (4:3)</PresentationFormat>
  <Paragraphs>637</Paragraphs>
  <Slides>9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1_Custom Design</vt:lpstr>
      <vt:lpstr>Office Theme</vt:lpstr>
      <vt:lpstr>Custom Design</vt:lpstr>
      <vt:lpstr>PowerPoint Presentation</vt:lpstr>
      <vt:lpstr>Non-IRR GREDP &lt; 85% – January 2022</vt:lpstr>
      <vt:lpstr>IRR Summary – January 2022</vt:lpstr>
      <vt:lpstr>IRR ≥ 95%, ≥ 100 Scored Intervals – Jan. 2022</vt:lpstr>
      <vt:lpstr>IRR ≥ 95%, ≥ 100 Scored Intervals – Jan. 2022</vt:lpstr>
      <vt:lpstr>IRR ≥ 95%, ≥ 100 Scored Intervals – Jan. 2022</vt:lpstr>
      <vt:lpstr>IRR ≥ 95%, ≥ 100 Scored Intervals – Jan. 2022</vt:lpstr>
      <vt:lpstr>IRR &lt; 95%, ≥ 100 Scored Intervals – Jan. 2022</vt:lpstr>
      <vt:lpstr>IRR &lt; 95%, ≥ 100 Scored Intervals – Jan. 2022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Pedigo, Jake</cp:lastModifiedBy>
  <cp:revision>298</cp:revision>
  <cp:lastPrinted>2016-01-21T20:53:15Z</cp:lastPrinted>
  <dcterms:created xsi:type="dcterms:W3CDTF">2016-01-21T15:20:31Z</dcterms:created>
  <dcterms:modified xsi:type="dcterms:W3CDTF">2022-02-04T20:55:44Z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0x0101001D22C17BBED2EF4E802F4F21A1D28B33</vt:lpwstr>
  </property>
</Properties>
</file>