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6"/>
  </p:notesMasterIdLst>
  <p:handoutMasterIdLst>
    <p:handoutMasterId r:id="rId17"/>
  </p:handoutMasterIdLst>
  <p:sldIdLst>
    <p:sldId id="445" r:id="rId7"/>
    <p:sldId id="463" r:id="rId8"/>
    <p:sldId id="491" r:id="rId9"/>
    <p:sldId id="534" r:id="rId10"/>
    <p:sldId id="546" r:id="rId11"/>
    <p:sldId id="548" r:id="rId12"/>
    <p:sldId id="547" r:id="rId13"/>
    <p:sldId id="454" r:id="rId14"/>
    <p:sldId id="464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5" autoAdjust="0"/>
    <p:restoredTop sz="90485" autoAdjust="0"/>
  </p:normalViewPr>
  <p:slideViewPr>
    <p:cSldViewPr showGuides="1">
      <p:cViewPr varScale="1">
        <p:scale>
          <a:sx n="147" d="100"/>
          <a:sy n="147" d="100"/>
        </p:scale>
        <p:origin x="367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03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65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Resource Integration Topics </a:t>
            </a:r>
          </a:p>
          <a:p>
            <a:endParaRPr lang="en-US" dirty="0"/>
          </a:p>
          <a:p>
            <a:r>
              <a:rPr lang="en-US" dirty="0"/>
              <a:t>Jay Teixeira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February 22, 2022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</a:t>
            </a:r>
          </a:p>
          <a:p>
            <a:r>
              <a:rPr lang="en-US" sz="2800" dirty="0"/>
              <a:t>Next Deadline for QSA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a GINR is not included in QSA, its Initial Synchronization date will be automatically delayed to the next quarter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347588"/>
              </p:ext>
            </p:extLst>
          </p:nvPr>
        </p:nvGraphicFramePr>
        <p:xfrm>
          <a:off x="2209800" y="2362200"/>
          <a:ext cx="7467600" cy="2519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All-Inclusive Generation Resource Initial Synchronization Date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Last Day for an IE to meet prerequisites as listed in paragraph (4) below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Completion of Quarterly Stability Assessment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January, February, March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August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October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April, May, June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Prior November 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January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July, August, September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February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End of April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Upcoming October, November, December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Prior May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End of July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1231392" y="4343400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Quarterly Stability Assessment (QSA)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795995"/>
            <a:ext cx="11379200" cy="583340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Planning Guide 5.9, Quarterly Stability Assessment</a:t>
            </a:r>
          </a:p>
          <a:p>
            <a:r>
              <a:rPr lang="en-US" sz="2800" dirty="0"/>
              <a:t>Issue’s seen in previous QSA’s</a:t>
            </a:r>
          </a:p>
          <a:p>
            <a:pPr lvl="1"/>
            <a:r>
              <a:rPr lang="en-US" sz="2400" dirty="0"/>
              <a:t>10 day comment period for FIS</a:t>
            </a:r>
          </a:p>
          <a:p>
            <a:pPr lvl="2"/>
            <a:r>
              <a:rPr lang="en-US" sz="2000" dirty="0"/>
              <a:t>Needs to be complete before QSA deadline</a:t>
            </a:r>
          </a:p>
          <a:p>
            <a:pPr lvl="2"/>
            <a:r>
              <a:rPr lang="en-US" sz="2000" dirty="0"/>
              <a:t>TSPs need to plan for it</a:t>
            </a:r>
          </a:p>
          <a:p>
            <a:pPr lvl="1"/>
            <a:r>
              <a:rPr lang="en-US" sz="2400" dirty="0"/>
              <a:t>Dynamic Model Review</a:t>
            </a:r>
          </a:p>
          <a:p>
            <a:pPr lvl="2"/>
            <a:r>
              <a:rPr lang="en-US" sz="2000" dirty="0"/>
              <a:t>Dependent on FIS Stability study</a:t>
            </a:r>
          </a:p>
          <a:p>
            <a:pPr lvl="2"/>
            <a:r>
              <a:rPr lang="en-US" sz="2000" dirty="0"/>
              <a:t>Need to meet PG 6.9 15 to 30 days prior to QSA deadline</a:t>
            </a:r>
          </a:p>
          <a:p>
            <a:r>
              <a:rPr lang="en-US" sz="2800" dirty="0"/>
              <a:t>PSSE Model Quality Test Required</a:t>
            </a:r>
          </a:p>
          <a:p>
            <a:r>
              <a:rPr lang="en-US" sz="2800" dirty="0"/>
              <a:t>PSCAD Model Quality Test and Unit Model Validation required for </a:t>
            </a:r>
            <a:r>
              <a:rPr lang="en-US" sz="2800" dirty="0">
                <a:solidFill>
                  <a:srgbClr val="FF0000"/>
                </a:solidFill>
              </a:rPr>
              <a:t>November 1, 2021 </a:t>
            </a:r>
            <a:r>
              <a:rPr lang="en-US" sz="2800" dirty="0"/>
              <a:t>QSA</a:t>
            </a:r>
          </a:p>
          <a:p>
            <a:r>
              <a:rPr lang="en-US" sz="2800" dirty="0"/>
              <a:t>TSAT Model Required – If PSSE model is UDM, then TSAT model should be UDM </a:t>
            </a:r>
            <a:r>
              <a:rPr lang="en-US" sz="2800" dirty="0">
                <a:solidFill>
                  <a:srgbClr val="FF0000"/>
                </a:solidFill>
              </a:rPr>
              <a:t>by November 1, 2021</a:t>
            </a:r>
            <a:r>
              <a:rPr lang="en-US" sz="28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958AB39-BD59-4B90-BD33-AC9ECA42A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692" y="0"/>
            <a:ext cx="92906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15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989F5-8509-4DFD-987C-2449AD09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"/>
            <a:ext cx="9218259" cy="67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2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D7F11-CDD1-41C2-8E4D-E3FC54E1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7639" y="0"/>
            <a:ext cx="94567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5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682"/>
            <a:ext cx="9829800" cy="975518"/>
          </a:xfrm>
        </p:spPr>
        <p:txBody>
          <a:bodyPr/>
          <a:lstStyle/>
          <a:p>
            <a:r>
              <a:rPr lang="en-US" dirty="0"/>
              <a:t>Active RR’s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01441"/>
            <a:ext cx="10134600" cy="5638800"/>
          </a:xfrm>
        </p:spPr>
        <p:txBody>
          <a:bodyPr/>
          <a:lstStyle/>
          <a:p>
            <a:r>
              <a:rPr lang="en-US" sz="2400" dirty="0"/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2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64276</TotalTime>
  <Words>272</Words>
  <Application>Microsoft Office PowerPoint</Application>
  <PresentationFormat>Widescreen</PresentationFormat>
  <Paragraphs>65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1_Custom Design</vt:lpstr>
      <vt:lpstr>Inside pages</vt:lpstr>
      <vt:lpstr>2_Custom Design</vt:lpstr>
      <vt:lpstr>PowerPoint Presentation</vt:lpstr>
      <vt:lpstr>Quarterly Stability Assessment (QSA)  </vt:lpstr>
      <vt:lpstr>Quarterly Stability Assessment (QSA)  </vt:lpstr>
      <vt:lpstr>PowerPoint Presentation</vt:lpstr>
      <vt:lpstr>PowerPoint Presentation</vt:lpstr>
      <vt:lpstr>PowerPoint Presentation</vt:lpstr>
      <vt:lpstr>Active RR’s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ERCOT JJT</cp:lastModifiedBy>
  <cp:revision>673</cp:revision>
  <cp:lastPrinted>2018-07-25T14:31:19Z</cp:lastPrinted>
  <dcterms:created xsi:type="dcterms:W3CDTF">2016-01-21T15:20:31Z</dcterms:created>
  <dcterms:modified xsi:type="dcterms:W3CDTF">2022-02-10T22:05:34Z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