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73" d="100"/>
          <a:sy n="73" d="100"/>
        </p:scale>
        <p:origin x="57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Market Update</a:t>
            </a:r>
          </a:p>
          <a:p>
            <a:r>
              <a:rPr lang="en-US" b="1" dirty="0"/>
              <a:t>Wholesale Market Working Group</a:t>
            </a:r>
          </a:p>
          <a:p>
            <a:endParaRPr lang="en-US" dirty="0"/>
          </a:p>
          <a:p>
            <a:r>
              <a:rPr lang="en-US" dirty="0"/>
              <a:t>Market Analysis &amp; Validation 2/24/2022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0A5756-BE40-416A-BBA9-4AE9F5B73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657013"/>
              </p:ext>
            </p:extLst>
          </p:nvPr>
        </p:nvGraphicFramePr>
        <p:xfrm>
          <a:off x="274320" y="1143000"/>
          <a:ext cx="855364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7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99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1/4/2022 10:50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1/4 HE 13-15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$2.21 - $3.15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1/5/2022 21:40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1/5 HE 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1/15/2022 18:35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REGUP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1/15 HE 21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$25 - $58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1/15/2022 18:35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1/15 HE 21-24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291.2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651278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1/16/2022 1:40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REGDN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1/16 HE 4-6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31.3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31.7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726465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1/16/2022 1:40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REGUP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1/16 HE 4-6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63.7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63.7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984056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C1F843D-61A2-40E9-BED8-33FBEBC2BE72}"/>
              </a:ext>
            </a:extLst>
          </p:cNvPr>
          <p:cNvSpPr txBox="1"/>
          <p:nvPr/>
        </p:nvSpPr>
        <p:spPr>
          <a:xfrm>
            <a:off x="274320" y="5486400"/>
            <a:ext cx="5872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B6770"/>
                </a:solidFill>
              </a:rPr>
              <a:t>Insufficiency for Operating Hours on 1/4 was due to rounding.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B6770"/>
                </a:solidFill>
              </a:rPr>
              <a:t>Surplus for Operating Hours on 1/15 and 1/16 were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/>
              <a:t>No HDL/LDL Overrides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11857</TotalTime>
  <Words>164</Words>
  <Application>Microsoft Office PowerPoint</Application>
  <PresentationFormat>On-screen Show (4:3)</PresentationFormat>
  <Paragraphs>69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344</cp:revision>
  <cp:lastPrinted>2016-01-21T20:53:15Z</cp:lastPrinted>
  <dcterms:created xsi:type="dcterms:W3CDTF">2016-01-21T15:20:31Z</dcterms:created>
  <dcterms:modified xsi:type="dcterms:W3CDTF">2022-02-17T20:39:56Z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