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72" d="100"/>
          <a:sy n="72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(January</a:t>
            </a:r>
            <a:r>
              <a:rPr lang="en-US" altLang="zh-CN" sz="2400" b="1" dirty="0">
                <a:solidFill>
                  <a:schemeClr val="tx2"/>
                </a:solidFill>
              </a:rPr>
              <a:t> 2022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February 14,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A447D5-13D3-4FD9-93BF-789E52916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948548"/>
            <a:ext cx="704850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7054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188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008BFBE-6BAB-4B2D-95E1-D57AEC777CC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7E6E6"/>
              </a:clrFrom>
              <a:clrTo>
                <a:srgbClr val="E7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00" y="2159494"/>
            <a:ext cx="6553200" cy="430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7078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 per 5 minutes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9093BD-9A4B-41FC-8836-73C70A30B1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7E6E6"/>
              </a:clrFrom>
              <a:clrTo>
                <a:srgbClr val="E7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2193660"/>
            <a:ext cx="7010400" cy="428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3536</TotalTime>
  <Words>402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DuBro, Jackson</cp:lastModifiedBy>
  <cp:revision>181</cp:revision>
  <cp:lastPrinted>2016-01-21T20:53:15Z</cp:lastPrinted>
  <dcterms:created xsi:type="dcterms:W3CDTF">2016-01-21T15:20:31Z</dcterms:created>
  <dcterms:modified xsi:type="dcterms:W3CDTF">2022-02-14T18:35:01Z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