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4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1" autoAdjust="0"/>
    <p:restoredTop sz="71482" autoAdjust="0"/>
  </p:normalViewPr>
  <p:slideViewPr>
    <p:cSldViewPr showGuides="1">
      <p:cViewPr varScale="1">
        <p:scale>
          <a:sx n="72" d="100"/>
          <a:sy n="72" d="100"/>
        </p:scale>
        <p:origin x="1362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0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(January</a:t>
            </a:r>
            <a:r>
              <a:rPr lang="en-US" altLang="zh-CN" sz="2400" b="1" dirty="0">
                <a:solidFill>
                  <a:schemeClr val="tx2"/>
                </a:solidFill>
              </a:rPr>
              <a:t> 2022</a:t>
            </a:r>
            <a:r>
              <a:rPr lang="en-US" sz="2400" b="1" dirty="0">
                <a:solidFill>
                  <a:schemeClr val="tx2"/>
                </a:solidFill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February 14,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A447D5-13D3-4FD9-93BF-789E529169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550" y="1948548"/>
            <a:ext cx="7048500" cy="38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2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670544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+mn-ea"/>
                          <a:cs typeface="+mn-cs"/>
                        </a:rPr>
                        <a:t>188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008BFBE-6BAB-4B2D-95E1-D57AEC777CC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E7E6E6"/>
              </a:clrFrom>
              <a:clrTo>
                <a:srgbClr val="E7E6E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52600" y="2159494"/>
            <a:ext cx="6553200" cy="430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270780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 per 5 minutes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9093BD-9A4B-41FC-8836-73C70A30B1E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E7E6E6"/>
              </a:clrFrom>
              <a:clrTo>
                <a:srgbClr val="E7E6E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95400" y="2193660"/>
            <a:ext cx="7010400" cy="4283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3536</TotalTime>
  <Words>402</Words>
  <Application>Microsoft Office PowerPoint</Application>
  <PresentationFormat>On-screen Show (4:3)</PresentationFormat>
  <Paragraphs>61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DuBro, Jackson</cp:lastModifiedBy>
  <cp:revision>181</cp:revision>
  <cp:lastPrinted>2016-01-21T20:53:15Z</cp:lastPrinted>
  <dcterms:created xsi:type="dcterms:W3CDTF">2016-01-21T15:20:31Z</dcterms:created>
  <dcterms:modified xsi:type="dcterms:W3CDTF">2022-02-14T18:35:01Z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