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02/17/2022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Application deadline was 01/12/22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signup deadline was 02/02/22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0222 </a:t>
            </a:r>
            <a:r>
              <a:rPr lang="en-US" sz="2000" dirty="0">
                <a:solidFill>
                  <a:prstClr val="black"/>
                </a:solidFill>
              </a:rPr>
              <a:t>is scheduled to conclude on 03/11/22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03/18/22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02/17/22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New CRs are testing in Flight 0222 including 1 DUNS+4 CR and 2 PUCT Option 2 CRs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02/17/22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6922</TotalTime>
  <Words>86</Words>
  <Application>Microsoft Office PowerPoint</Application>
  <PresentationFormat>On-screen Show (4:3)</PresentationFormat>
  <Paragraphs>24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0222 Preview</vt:lpstr>
      <vt:lpstr>Flight 0222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191</cp:revision>
  <cp:lastPrinted>2016-01-21T20:53:15Z</cp:lastPrinted>
  <dcterms:created xsi:type="dcterms:W3CDTF">2016-01-21T15:20:31Z</dcterms:created>
  <dcterms:modified xsi:type="dcterms:W3CDTF">2022-02-11T19:55:25Z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