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Sheet1!$A$1:$A$4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B-452B-BB78-61C7B98EB3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Sheet1!$A$7:$A$10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D-43FA-B670-044496E9F34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1/23/2022 - SFO.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1/17/2022-1/21/2022 – SFO week.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1810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BDD34EF-BBA4-4CFA-A41B-F53DF5AE2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314700"/>
            <a:ext cx="914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763 Posts</a:t>
            </a:r>
          </a:p>
          <a:p>
            <a:r>
              <a:rPr lang="en-US" dirty="0"/>
              <a:t>383426 Recipients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7 Posts</a:t>
            </a:r>
          </a:p>
          <a:p>
            <a:pPr lvl="1"/>
            <a:r>
              <a:rPr lang="en-US" dirty="0"/>
              <a:t>3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766989"/>
              </p:ext>
            </p:extLst>
          </p:nvPr>
        </p:nvGraphicFramePr>
        <p:xfrm>
          <a:off x="4298852" y="7901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77744"/>
              </p:ext>
            </p:extLst>
          </p:nvPr>
        </p:nvGraphicFramePr>
        <p:xfrm>
          <a:off x="4328160" y="35333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13534</TotalTime>
  <Words>165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253</cp:revision>
  <cp:lastPrinted>2019-05-06T20:09:17Z</cp:lastPrinted>
  <dcterms:created xsi:type="dcterms:W3CDTF">2016-01-21T15:20:31Z</dcterms:created>
  <dcterms:modified xsi:type="dcterms:W3CDTF">2022-02-16T15:57:37Z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