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0" r:id="rId9"/>
    <p:sldId id="30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79" d="100"/>
          <a:sy n="79" d="100"/>
        </p:scale>
        <p:origin x="2286" y="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552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59.979 Hz</a:t>
            </a:r>
          </a:p>
          <a:p>
            <a:r>
              <a:rPr lang="en-US" baseline="0" dirty="0"/>
              <a:t>Minimum Frequency: 59.876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deadband): 3 minutes 35 seconds</a:t>
            </a:r>
          </a:p>
          <a:p>
            <a:endParaRPr lang="en-US" baseline="0" dirty="0"/>
          </a:p>
          <a:p>
            <a:r>
              <a:rPr lang="en-US" baseline="0" dirty="0"/>
              <a:t>RRS Deployed: 742.38 MW</a:t>
            </a:r>
          </a:p>
          <a:p>
            <a:endParaRPr lang="en-US" baseline="0" dirty="0"/>
          </a:p>
          <a:p>
            <a:r>
              <a:rPr lang="en-US" baseline="0" dirty="0"/>
              <a:t>Trip Reason: High hood temperature 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310MW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is too 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runback and tripped offline while carrying 393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59.923 Hz</a:t>
            </a:r>
          </a:p>
          <a:p>
            <a:r>
              <a:rPr lang="en-US" baseline="0" dirty="0"/>
              <a:t>A-C Time : 10 seconds</a:t>
            </a:r>
          </a:p>
          <a:p>
            <a:r>
              <a:rPr lang="en-US" baseline="0" dirty="0"/>
              <a:t>Recovery Time(back to deadband): 1 minutes and 10 seconds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175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Small size event and high starting frequency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runback and tripped offline while carrying 814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60.002Hz</a:t>
            </a:r>
          </a:p>
          <a:p>
            <a:r>
              <a:rPr lang="en-US" baseline="0" dirty="0"/>
              <a:t>Minimum Frequency: 59.842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5 minutes and 58 seconds</a:t>
            </a:r>
          </a:p>
          <a:p>
            <a:r>
              <a:rPr lang="en-US" baseline="0" dirty="0"/>
              <a:t>RRS Deployed: 1053.4 MW</a:t>
            </a:r>
          </a:p>
          <a:p>
            <a:endParaRPr lang="en-US" baseline="0" dirty="0"/>
          </a:p>
          <a:p>
            <a:r>
              <a:rPr lang="en-US" baseline="0" dirty="0"/>
              <a:t>Trip Reason: Unknown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157MW of regulation up was deployed and a 200 MW SCED Manual offset was applied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January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February 16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1/13/2022 18:06:27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9C41AF-0585-462C-B3B0-A90F8ED6F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676400"/>
            <a:ext cx="8839200" cy="374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1/24/2022 18:02:15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914D68-7040-41AD-BD25-70E5BBA57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92" y="1676400"/>
            <a:ext cx="8745416" cy="365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1/26/2022 2:27:47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59CC7D-953C-4676-91C1-ABCE659C62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44" y="1672447"/>
            <a:ext cx="8529312" cy="394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39927</TotalTime>
  <Words>260</Words>
  <Application>Microsoft Office PowerPoint</Application>
  <PresentationFormat>On-screen Show (4:3)</PresentationFormat>
  <Paragraphs>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1/13/2022 18:06:27 (NON FME) </vt:lpstr>
      <vt:lpstr>1/24/2022 18:02:15 (NON FME) </vt:lpstr>
      <vt:lpstr>1/26/2022 2:27:47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694</cp:revision>
  <cp:lastPrinted>2016-01-21T20:53:15Z</cp:lastPrinted>
  <dcterms:created xsi:type="dcterms:W3CDTF">2016-01-21T15:20:31Z</dcterms:created>
  <dcterms:modified xsi:type="dcterms:W3CDTF">2022-02-15T19:41:08Z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