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302" r:id="rId8"/>
    <p:sldId id="300" r:id="rId9"/>
    <p:sldId id="303" r:id="rId10"/>
    <p:sldId id="26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67" autoAdjust="0"/>
    <p:restoredTop sz="69825" autoAdjust="0"/>
  </p:normalViewPr>
  <p:slideViewPr>
    <p:cSldViewPr showGuides="1">
      <p:cViewPr varScale="1">
        <p:scale>
          <a:sx n="79" d="100"/>
          <a:sy n="79" d="100"/>
        </p:scale>
        <p:origin x="2286" y="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Unit tripped offline while carrying 552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59.979 Hz</a:t>
            </a:r>
          </a:p>
          <a:p>
            <a:r>
              <a:rPr lang="en-US" baseline="0" dirty="0"/>
              <a:t>Minimum Frequency: 59.876 Hz</a:t>
            </a:r>
          </a:p>
          <a:p>
            <a:r>
              <a:rPr lang="en-US" baseline="0" dirty="0"/>
              <a:t>A-C Time: 6 seconds</a:t>
            </a:r>
          </a:p>
          <a:p>
            <a:r>
              <a:rPr lang="en-US" baseline="0" dirty="0"/>
              <a:t>Recovery Time (back to deadband): 3 minutes 35 seconds</a:t>
            </a:r>
          </a:p>
          <a:p>
            <a:endParaRPr lang="en-US" baseline="0" dirty="0"/>
          </a:p>
          <a:p>
            <a:r>
              <a:rPr lang="en-US" baseline="0" dirty="0"/>
              <a:t>RRS Deployed: 742.38 MW</a:t>
            </a:r>
          </a:p>
          <a:p>
            <a:endParaRPr lang="en-US" baseline="0" dirty="0"/>
          </a:p>
          <a:p>
            <a:r>
              <a:rPr lang="en-US" baseline="0" dirty="0"/>
              <a:t>Trip Reason: High hood temperature </a:t>
            </a:r>
          </a:p>
          <a:p>
            <a:endParaRPr lang="en-US" baseline="0" dirty="0"/>
          </a:p>
          <a:p>
            <a:r>
              <a:rPr lang="en-US" baseline="0" dirty="0"/>
              <a:t>Contextual Information: A total of 310MW of regulation up was deployed during the event. 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No Selection Reason: The starting frequency is too low.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02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Unit experienced runback and tripped offline while carrying 393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60.016 Hz</a:t>
            </a:r>
          </a:p>
          <a:p>
            <a:r>
              <a:rPr lang="en-US" baseline="0" dirty="0"/>
              <a:t>Minimum Frequency: 59.923 Hz</a:t>
            </a:r>
          </a:p>
          <a:p>
            <a:r>
              <a:rPr lang="en-US" baseline="0" dirty="0"/>
              <a:t>A-C Time : 10 seconds</a:t>
            </a:r>
          </a:p>
          <a:p>
            <a:r>
              <a:rPr lang="en-US" baseline="0" dirty="0"/>
              <a:t>Recovery Time(back to deadband): 1 minutes and 10 seconds</a:t>
            </a:r>
          </a:p>
          <a:p>
            <a:r>
              <a:rPr lang="en-US" baseline="0" dirty="0"/>
              <a:t>RRS Deployed: 0 MW</a:t>
            </a:r>
          </a:p>
          <a:p>
            <a:endParaRPr lang="en-US" baseline="0" dirty="0"/>
          </a:p>
          <a:p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Unknown</a:t>
            </a:r>
          </a:p>
          <a:p>
            <a:endParaRPr lang="en-US" baseline="0" dirty="0"/>
          </a:p>
          <a:p>
            <a:r>
              <a:rPr lang="en-US" baseline="0" dirty="0"/>
              <a:t>Contextual Information: A total of 175 MW of regulation up was deployed during the event.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No Selection Reason: Small size event and high starting frequency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49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Unit experienced runback and tripped offline while carrying 814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60.002Hz</a:t>
            </a:r>
          </a:p>
          <a:p>
            <a:r>
              <a:rPr lang="en-US" baseline="0" dirty="0"/>
              <a:t>Minimum Frequency: 59.842 Hz</a:t>
            </a:r>
          </a:p>
          <a:p>
            <a:r>
              <a:rPr lang="en-US" baseline="0" dirty="0"/>
              <a:t>A-C Time : 5 seconds</a:t>
            </a:r>
          </a:p>
          <a:p>
            <a:r>
              <a:rPr lang="en-US" baseline="0" dirty="0"/>
              <a:t>Recovery Time(back to deadband): 5 minutes and 58 seconds</a:t>
            </a:r>
          </a:p>
          <a:p>
            <a:r>
              <a:rPr lang="en-US" baseline="0" dirty="0"/>
              <a:t>RRS Deployed: 1053.4 MW</a:t>
            </a:r>
          </a:p>
          <a:p>
            <a:endParaRPr lang="en-US" baseline="0" dirty="0"/>
          </a:p>
          <a:p>
            <a:r>
              <a:rPr lang="en-US" baseline="0" dirty="0"/>
              <a:t>Trip Reason: Unknown</a:t>
            </a:r>
          </a:p>
          <a:p>
            <a:endParaRPr lang="en-US" baseline="0" dirty="0"/>
          </a:p>
          <a:p>
            <a:r>
              <a:rPr lang="en-US" baseline="0" dirty="0"/>
              <a:t>Contextual Information: A total of 157MW of regulation up was deployed and a 200 MW SCED Manual offset was applied during the event.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15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</a:rPr>
              <a:t>ERCOT Frequency Events</a:t>
            </a:r>
          </a:p>
          <a:p>
            <a:r>
              <a:rPr lang="en-US" b="1" dirty="0">
                <a:solidFill>
                  <a:srgbClr val="5B6770"/>
                </a:solidFill>
              </a:rPr>
              <a:t>January 2022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ERCOT</a:t>
            </a:r>
          </a:p>
          <a:p>
            <a:r>
              <a:rPr lang="en-US" dirty="0">
                <a:solidFill>
                  <a:srgbClr val="5B6770"/>
                </a:solidFill>
              </a:rPr>
              <a:t>Operations Planning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PDCWG | February 16</a:t>
            </a:r>
            <a:r>
              <a:rPr lang="en-US" baseline="30000" dirty="0">
                <a:solidFill>
                  <a:srgbClr val="5B6770"/>
                </a:solidFill>
              </a:rPr>
              <a:t>th</a:t>
            </a:r>
            <a:r>
              <a:rPr lang="en-US" dirty="0">
                <a:solidFill>
                  <a:srgbClr val="5B6770"/>
                </a:solidFill>
              </a:rPr>
              <a:t>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1/13/2022 18:06:27 (NON 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79C41AF-0585-462C-B3B0-A90F8ED6F9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676400"/>
            <a:ext cx="8839200" cy="3747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637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1/24/2022 18:02:15 (NON 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914D68-7040-41AD-BD25-70E5BBA570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292" y="1676400"/>
            <a:ext cx="8745416" cy="3657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51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1/26/2022 2:27:47 (FME)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59CC7D-953C-4676-91C1-ABCE659C62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344" y="1672447"/>
            <a:ext cx="8529312" cy="3941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804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39927</TotalTime>
  <Words>260</Words>
  <Application>Microsoft Office PowerPoint</Application>
  <PresentationFormat>On-screen Show (4:3)</PresentationFormat>
  <Paragraphs>57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Trade Gothic Pro Light</vt:lpstr>
      <vt:lpstr>1_Custom Design</vt:lpstr>
      <vt:lpstr>Office Theme</vt:lpstr>
      <vt:lpstr>Custom Design</vt:lpstr>
      <vt:lpstr>PowerPoint Presentation</vt:lpstr>
      <vt:lpstr>1/13/2022 18:06:27 (NON FME) </vt:lpstr>
      <vt:lpstr>1/24/2022 18:02:15 (NON FME) </vt:lpstr>
      <vt:lpstr>1/26/2022 2:27:47 (FME) 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Li, Weifeng</cp:lastModifiedBy>
  <cp:revision>694</cp:revision>
  <cp:lastPrinted>2016-01-21T20:53:15Z</cp:lastPrinted>
  <dcterms:created xsi:type="dcterms:W3CDTF">2016-01-21T15:20:31Z</dcterms:created>
  <dcterms:modified xsi:type="dcterms:W3CDTF">2022-02-15T19:41:08Z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