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8"/>
  </p:notesMasterIdLst>
  <p:handoutMasterIdLst>
    <p:handoutMasterId r:id="rId9"/>
  </p:handoutMasterIdLst>
  <p:sldIdLst>
    <p:sldId id="267" r:id="rId6"/>
    <p:sldId id="268" r:id="rId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22" d="100"/>
          <a:sy n="122" d="100"/>
        </p:scale>
        <p:origin x="114" y="12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2/11/2022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255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349" y="2876278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100584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667000" y="6477001"/>
            <a:ext cx="950976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734" y="6248400"/>
            <a:ext cx="1181866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08000" y="243682"/>
            <a:ext cx="7264400" cy="518318"/>
          </a:xfrm>
        </p:spPr>
        <p:txBody>
          <a:bodyPr/>
          <a:lstStyle/>
          <a:p>
            <a:r>
              <a:rPr lang="en-US" dirty="0"/>
              <a:t>ERCOT WAN Refresh Project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06400" y="990601"/>
            <a:ext cx="11557000" cy="5052221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/>
              <a:t>Project</a:t>
            </a:r>
            <a:r>
              <a:rPr lang="en-US" dirty="0"/>
              <a:t>:  </a:t>
            </a:r>
          </a:p>
          <a:p>
            <a:pPr marL="0" indent="0">
              <a:buNone/>
            </a:pPr>
            <a:r>
              <a:rPr lang="en-US" dirty="0"/>
              <a:t>ERCOT is replacing Legacy AT&amp;T TDM network with a dual </a:t>
            </a:r>
          </a:p>
          <a:p>
            <a:pPr marL="0" indent="0">
              <a:buNone/>
            </a:pPr>
            <a:r>
              <a:rPr lang="en-US" dirty="0"/>
              <a:t>T-Mobile MPLS and VoIP alternative.  This will upgrade network to a more relevant technology and communication platform.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u="sng" dirty="0"/>
              <a:t>Goals</a:t>
            </a:r>
            <a:r>
              <a:rPr lang="en-US" dirty="0"/>
              <a:t>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IP based network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Improved engineering and diversity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Allows for voice communications after retirement of legacy AT&amp;T TDM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u="sng" dirty="0"/>
              <a:t>Status</a:t>
            </a:r>
            <a:r>
              <a:rPr lang="en-US" dirty="0"/>
              <a:t>:  Project is approximately 90% complete as of end of January.</a:t>
            </a:r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08000" y="243682"/>
            <a:ext cx="6578600" cy="518318"/>
          </a:xfrm>
        </p:spPr>
        <p:txBody>
          <a:bodyPr/>
          <a:lstStyle/>
          <a:p>
            <a:r>
              <a:rPr lang="en-US" dirty="0"/>
              <a:t>ERCOT WAN Encryption Project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u="sng" dirty="0"/>
              <a:t>Project</a:t>
            </a:r>
            <a:r>
              <a:rPr lang="en-US" dirty="0"/>
              <a:t>:  To comply with NERC CIP-012, ERCOT is implementing an encrypted VPN tunnel overlay to all WAN Market Participant sites. </a:t>
            </a:r>
          </a:p>
          <a:p>
            <a:pPr marL="0" indent="0">
              <a:buNone/>
            </a:pPr>
            <a:endParaRPr lang="en-US" b="1" u="sng" dirty="0"/>
          </a:p>
          <a:p>
            <a:pPr marL="0" indent="0">
              <a:buNone/>
            </a:pPr>
            <a:r>
              <a:rPr lang="en-US" b="1" u="sng" dirty="0"/>
              <a:t>Requirements</a:t>
            </a:r>
            <a:r>
              <a:rPr lang="en-US" dirty="0"/>
              <a:t>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NERC CIP-012 compliance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ERCOT Data Center to WAN Market Participant Encryption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u="sng" dirty="0"/>
              <a:t>Status</a:t>
            </a:r>
            <a:r>
              <a:rPr lang="en-US" dirty="0"/>
              <a:t>:  Project is under way, and we estimate completion by end of April 2022.</a:t>
            </a:r>
          </a:p>
        </p:txBody>
      </p:sp>
    </p:spTree>
    <p:extLst>
      <p:ext uri="{BB962C8B-B14F-4D97-AF65-F5344CB8AC3E}">
        <p14:creationId xmlns:p14="http://schemas.microsoft.com/office/powerpoint/2010/main" val="415292965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metadata/properties"/>
    <ds:schemaRef ds:uri="http://purl.org/dc/dcmitype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ED7B7B8-5774-4569-A810-363B3D6ADC0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425</TotalTime>
  <Words>133</Words>
  <Application>Microsoft Office PowerPoint</Application>
  <PresentationFormat>Widescreen</PresentationFormat>
  <Paragraphs>23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Wingdings</vt:lpstr>
      <vt:lpstr>1_Custom Design</vt:lpstr>
      <vt:lpstr>Office Theme</vt:lpstr>
      <vt:lpstr>ERCOT WAN Refresh Project</vt:lpstr>
      <vt:lpstr>ERCOT WAN Encryption Project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Tirupati, Venkata</cp:lastModifiedBy>
  <cp:revision>48</cp:revision>
  <cp:lastPrinted>2016-01-21T20:53:15Z</cp:lastPrinted>
  <dcterms:created xsi:type="dcterms:W3CDTF">2016-01-21T15:20:31Z</dcterms:created>
  <dcterms:modified xsi:type="dcterms:W3CDTF">2022-02-11T14:02:20Z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