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62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2/8/2022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2/8/2022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b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Revision Requests that may remain Tabled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 action required by 2/9/22 PRS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NPRR956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Designation of Providers of Transmission Additions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NPRR981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Day-Ahead Market Price Correction Process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NPRR1058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Resource Offer Modernization for Real-Time Co-Optimization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NPRR1067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Market Entry Qualifications, Continued Participation Requirements, and Credit Risk Assessment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NPRR1070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Planning Criteria for GTC Exit Solutions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NPRR1084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Improvements to Reporting of Resource Outages and Derates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NPRR1085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Ensuring Continuous Validity of Physical Responsive Capability (PRC) and Dispatch through Timely Changes to Resource Telemetry and Current Operating Plans (COPs) (ROS)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NPRR1088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Applying Forward Adjustment Factors to Forward Market Positions and Un-applying Forward Adjustment Factors to Prior Market Positions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NPRR1089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Requiring Highest-Ranking Representative, Official, or Officer of a Resource Entity to Execute Weatherization and Natural Gas Declarations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NPRR1100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Emergency Switching Solutions for Energy Storage Resources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NPRR1108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ERCOT Shall Approve or Deny All Resource Outage Requests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NPRR1110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Black Start Requirements Update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NPRR1112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Elimination of Unsecured Credit Limits (WMS)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algn="l"/>
            <a:endParaRPr lang="en-US" sz="1600" b="1" dirty="0">
              <a:solidFill>
                <a:schemeClr val="tx1"/>
              </a:solidFill>
            </a:endParaRPr>
          </a:p>
          <a:p>
            <a:pPr algn="l"/>
            <a:endParaRPr lang="en-US" sz="1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219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2/9/22 PRS </vt:lpstr>
    </vt:vector>
  </TitlesOfParts>
  <Company>ERCOT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144</cp:revision>
  <dcterms:created xsi:type="dcterms:W3CDTF">2012-06-21T12:05:52Z</dcterms:created>
  <dcterms:modified xsi:type="dcterms:W3CDTF">2022-02-08T19:05:46Z</dcterms:modified>
</cp:coreProperties>
</file>