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8"/>
  </p:notesMasterIdLst>
  <p:handoutMasterIdLst>
    <p:handoutMasterId r:id="rId9"/>
  </p:handoutMasterIdLst>
  <p:sldIdLst>
    <p:sldId id="260" r:id="rId6"/>
    <p:sldId id="390" r:id="rId7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uliana Morehead" initials="JM(1)" lastIdx="1" clrIdx="0">
    <p:extLst>
      <p:ext uri="{19B8F6BF-5375-455C-9EA6-DF929625EA0E}">
        <p15:presenceInfo xmlns:p15="http://schemas.microsoft.com/office/powerpoint/2012/main" userId="Juliana Morehea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F010A"/>
    <a:srgbClr val="00AEC7"/>
    <a:srgbClr val="99A4AC"/>
    <a:srgbClr val="AC510C"/>
    <a:srgbClr val="EF7011"/>
    <a:srgbClr val="D6AD76"/>
    <a:srgbClr val="00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771" autoAdjust="0"/>
    <p:restoredTop sz="94660"/>
  </p:normalViewPr>
  <p:slideViewPr>
    <p:cSldViewPr showGuides="1">
      <p:cViewPr varScale="1">
        <p:scale>
          <a:sx n="75" d="100"/>
          <a:sy n="75" d="100"/>
        </p:scale>
        <p:origin x="307" y="6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commentAuthors" Target="commentAuthors.xml"/><Relationship Id="rId4" Type="http://schemas.openxmlformats.org/officeDocument/2006/relationships/slideMaster" Target="slideMasters/slideMaster1.xml"/><Relationship Id="rId9" Type="http://schemas.openxmlformats.org/officeDocument/2006/relationships/handoutMaster" Target="handoutMasters/handout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1/28/2022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1/28/2022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1109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endParaRPr lang="en-US" sz="1000" b="0" baseline="0">
              <a:solidFill>
                <a:schemeClr val="tx1"/>
              </a:solidFill>
            </a:endParaRPr>
          </a:p>
          <a:p>
            <a:pPr algn="l"/>
            <a:r>
              <a:rPr lang="en-US" sz="1000" b="0" baseline="0">
                <a:solidFill>
                  <a:schemeClr val="tx1"/>
                </a:solidFill>
              </a:rPr>
              <a:t>ERCOT </a:t>
            </a:r>
            <a:r>
              <a:rPr lang="en-US" sz="1000" b="0" baseline="0" dirty="0">
                <a:solidFill>
                  <a:schemeClr val="tx1"/>
                </a:solidFill>
              </a:rPr>
              <a:t>Public</a:t>
            </a:r>
            <a:endParaRPr lang="en-US" sz="1000" b="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05200" y="1843951"/>
            <a:ext cx="5553740" cy="27699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/>
              <a:t>Real-Time Co-optimization (RTC) Update</a:t>
            </a:r>
          </a:p>
          <a:p>
            <a:endParaRPr lang="en-US" b="1" dirty="0"/>
          </a:p>
          <a:p>
            <a:endParaRPr lang="en-US" b="1" dirty="0"/>
          </a:p>
          <a:p>
            <a:r>
              <a:rPr lang="en-US" i="1" dirty="0"/>
              <a:t>Matt Mereness</a:t>
            </a:r>
          </a:p>
          <a:p>
            <a:endParaRPr lang="en-US" dirty="0"/>
          </a:p>
          <a:p>
            <a:endParaRPr lang="en-US" dirty="0"/>
          </a:p>
          <a:p>
            <a:r>
              <a:rPr lang="en-US" dirty="0"/>
              <a:t>TAC</a:t>
            </a:r>
          </a:p>
          <a:p>
            <a:r>
              <a:rPr lang="en-US" dirty="0"/>
              <a:t>January 31, 2022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670718"/>
          </a:xfrm>
        </p:spPr>
        <p:txBody>
          <a:bodyPr/>
          <a:lstStyle/>
          <a:p>
            <a:r>
              <a:rPr lang="en-US" dirty="0"/>
              <a:t>RTC Update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6700" y="910472"/>
            <a:ext cx="8610600" cy="5037056"/>
          </a:xfrm>
        </p:spPr>
        <p:txBody>
          <a:bodyPr/>
          <a:lstStyle/>
          <a:p>
            <a:r>
              <a:rPr lang="en-US" sz="2400" dirty="0"/>
              <a:t>Current status</a:t>
            </a:r>
          </a:p>
          <a:p>
            <a:pPr lvl="1"/>
            <a:r>
              <a:rPr lang="en-US" sz="2000" dirty="0"/>
              <a:t>The Passport Program has been dissolved, and individual projects placed back into Revision Request project inventory (aka PPL).</a:t>
            </a:r>
          </a:p>
          <a:p>
            <a:pPr lvl="1"/>
            <a:r>
              <a:rPr lang="en-US" sz="2000" dirty="0"/>
              <a:t>ERCOT has a project placeholder to potentially resume RTC implementation in mid-2023 (NPRR1007-1013).</a:t>
            </a:r>
          </a:p>
          <a:p>
            <a:pPr lvl="1"/>
            <a:r>
              <a:rPr lang="en-US" sz="2000" dirty="0"/>
              <a:t>It is worth noting some challenges to re-starting:</a:t>
            </a:r>
          </a:p>
          <a:p>
            <a:pPr lvl="2"/>
            <a:r>
              <a:rPr lang="en-US" sz="1600" dirty="0"/>
              <a:t>The potential 2-year delay will increase the $52M estimated cost due to increases in vendor and ERCOT labor rates.</a:t>
            </a:r>
          </a:p>
          <a:p>
            <a:pPr lvl="2"/>
            <a:r>
              <a:rPr lang="en-US" sz="1600" dirty="0"/>
              <a:t>Project would still need the 3.5 years duration to re-start and deliver, recognizing time is needed to realign business requirements to any new protocols and then proceed with design, development and delivery.</a:t>
            </a:r>
          </a:p>
          <a:p>
            <a:pPr lvl="1"/>
            <a:r>
              <a:rPr lang="en-US" sz="2000" dirty="0"/>
              <a:t>ERCOT looks forward to working with the new Board leadership on priorities, including direction for RTC.</a:t>
            </a:r>
          </a:p>
          <a:p>
            <a:pPr lvl="2" algn="just"/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610600" y="6248400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9352168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Inside pages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C163D459-1C05-483F-85D1-C9E478EC32CC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39968CB8-5FF8-44D7-A459-A3FC34AC4F77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75107C8-DC22-41ED-81EF-363FA845221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4315</TotalTime>
  <Words>138</Words>
  <Application>Microsoft Office PowerPoint</Application>
  <PresentationFormat>On-screen Show (4:3)</PresentationFormat>
  <Paragraphs>18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1_Custom Design</vt:lpstr>
      <vt:lpstr>Inside pages</vt:lpstr>
      <vt:lpstr>PowerPoint Presentation</vt:lpstr>
      <vt:lpstr>RTC Update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Mereness, Matt</cp:lastModifiedBy>
  <cp:revision>333</cp:revision>
  <cp:lastPrinted>2016-01-21T20:53:15Z</cp:lastPrinted>
  <dcterms:created xsi:type="dcterms:W3CDTF">2016-01-21T15:20:31Z</dcterms:created>
  <dcterms:modified xsi:type="dcterms:W3CDTF">2022-01-28T22:51:51Z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