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61" r:id="rId3"/>
    <p:sldId id="259" r:id="rId4"/>
    <p:sldId id="260" r:id="rId5"/>
    <p:sldId id="257" r:id="rId6"/>
    <p:sldId id="263" r:id="rId7"/>
    <p:sldId id="264" r:id="rId8"/>
    <p:sldId id="262"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125" autoAdjust="0"/>
  </p:normalViewPr>
  <p:slideViewPr>
    <p:cSldViewPr snapToGrid="0">
      <p:cViewPr varScale="1">
        <p:scale>
          <a:sx n="107" d="100"/>
          <a:sy n="107" d="100"/>
        </p:scale>
        <p:origin x="6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Canamar" userId="32338c8f-4e41-48e3-98a5-2a36eeb92941" providerId="ADAL" clId="{7BDF2218-A391-4934-8B85-EAA5241EB33A}"/>
    <pc:docChg chg="modSld">
      <pc:chgData name="Jorge Canamar" userId="32338c8f-4e41-48e3-98a5-2a36eeb92941" providerId="ADAL" clId="{7BDF2218-A391-4934-8B85-EAA5241EB33A}" dt="2022-02-01T21:52:39.114" v="18" actId="20577"/>
      <pc:docMkLst>
        <pc:docMk/>
      </pc:docMkLst>
      <pc:sldChg chg="modSp mod">
        <pc:chgData name="Jorge Canamar" userId="32338c8f-4e41-48e3-98a5-2a36eeb92941" providerId="ADAL" clId="{7BDF2218-A391-4934-8B85-EAA5241EB33A}" dt="2022-02-01T21:52:39.114" v="18" actId="20577"/>
        <pc:sldMkLst>
          <pc:docMk/>
          <pc:sldMk cId="3954906076" sldId="257"/>
        </pc:sldMkLst>
        <pc:spChg chg="mod">
          <ac:chgData name="Jorge Canamar" userId="32338c8f-4e41-48e3-98a5-2a36eeb92941" providerId="ADAL" clId="{7BDF2218-A391-4934-8B85-EAA5241EB33A}" dt="2022-02-01T21:52:39.114" v="18" actId="20577"/>
          <ac:spMkLst>
            <pc:docMk/>
            <pc:sldMk cId="3954906076" sldId="257"/>
            <ac:spMk id="3" creationId="{9B594955-B6BC-4E08-BD5C-9BC2059EA1D8}"/>
          </ac:spMkLst>
        </pc:spChg>
      </pc:sldChg>
      <pc:sldChg chg="modSp mod">
        <pc:chgData name="Jorge Canamar" userId="32338c8f-4e41-48e3-98a5-2a36eeb92941" providerId="ADAL" clId="{7BDF2218-A391-4934-8B85-EAA5241EB33A}" dt="2022-02-01T21:52:03.596" v="8" actId="20577"/>
        <pc:sldMkLst>
          <pc:docMk/>
          <pc:sldMk cId="3682163040" sldId="259"/>
        </pc:sldMkLst>
        <pc:spChg chg="mod">
          <ac:chgData name="Jorge Canamar" userId="32338c8f-4e41-48e3-98a5-2a36eeb92941" providerId="ADAL" clId="{7BDF2218-A391-4934-8B85-EAA5241EB33A}" dt="2022-02-01T21:52:03.596" v="8" actId="20577"/>
          <ac:spMkLst>
            <pc:docMk/>
            <pc:sldMk cId="3682163040" sldId="259"/>
            <ac:spMk id="3" creationId="{82E484C5-E0BE-4582-9519-4FFC8E59541D}"/>
          </ac:spMkLst>
        </pc:spChg>
      </pc:sldChg>
    </pc:docChg>
  </pc:docChgLst>
  <pc:docChgLst>
    <pc:chgData name="Jorge Canamar" userId="32338c8f-4e41-48e3-98a5-2a36eeb92941" providerId="ADAL" clId="{C49CE9F4-61D9-47AA-AAA0-3F8F1F063D17}"/>
    <pc:docChg chg="undo custSel addSld delSld modSld sldOrd">
      <pc:chgData name="Jorge Canamar" userId="32338c8f-4e41-48e3-98a5-2a36eeb92941" providerId="ADAL" clId="{C49CE9F4-61D9-47AA-AAA0-3F8F1F063D17}" dt="2022-01-27T20:21:20.915" v="3055" actId="14100"/>
      <pc:docMkLst>
        <pc:docMk/>
      </pc:docMkLst>
      <pc:sldChg chg="modSp mod ord">
        <pc:chgData name="Jorge Canamar" userId="32338c8f-4e41-48e3-98a5-2a36eeb92941" providerId="ADAL" clId="{C49CE9F4-61D9-47AA-AAA0-3F8F1F063D17}" dt="2022-01-27T19:25:08.874" v="2872" actId="13926"/>
        <pc:sldMkLst>
          <pc:docMk/>
          <pc:sldMk cId="3954906076" sldId="257"/>
        </pc:sldMkLst>
        <pc:spChg chg="mod">
          <ac:chgData name="Jorge Canamar" userId="32338c8f-4e41-48e3-98a5-2a36eeb92941" providerId="ADAL" clId="{C49CE9F4-61D9-47AA-AAA0-3F8F1F063D17}" dt="2022-01-27T16:39:04.741" v="342" actId="20577"/>
          <ac:spMkLst>
            <pc:docMk/>
            <pc:sldMk cId="3954906076" sldId="257"/>
            <ac:spMk id="2" creationId="{A7EE5772-6958-4071-AF10-62F9C47ADA4F}"/>
          </ac:spMkLst>
        </pc:spChg>
        <pc:spChg chg="mod">
          <ac:chgData name="Jorge Canamar" userId="32338c8f-4e41-48e3-98a5-2a36eeb92941" providerId="ADAL" clId="{C49CE9F4-61D9-47AA-AAA0-3F8F1F063D17}" dt="2022-01-27T19:25:08.874" v="2872" actId="13926"/>
          <ac:spMkLst>
            <pc:docMk/>
            <pc:sldMk cId="3954906076" sldId="257"/>
            <ac:spMk id="3" creationId="{9B594955-B6BC-4E08-BD5C-9BC2059EA1D8}"/>
          </ac:spMkLst>
        </pc:spChg>
      </pc:sldChg>
      <pc:sldChg chg="del">
        <pc:chgData name="Jorge Canamar" userId="32338c8f-4e41-48e3-98a5-2a36eeb92941" providerId="ADAL" clId="{C49CE9F4-61D9-47AA-AAA0-3F8F1F063D17}" dt="2022-01-27T16:43:49.527" v="419" actId="47"/>
        <pc:sldMkLst>
          <pc:docMk/>
          <pc:sldMk cId="3456304773" sldId="258"/>
        </pc:sldMkLst>
      </pc:sldChg>
      <pc:sldChg chg="modSp mod">
        <pc:chgData name="Jorge Canamar" userId="32338c8f-4e41-48e3-98a5-2a36eeb92941" providerId="ADAL" clId="{C49CE9F4-61D9-47AA-AAA0-3F8F1F063D17}" dt="2022-01-27T20:15:33.684" v="2950" actId="13926"/>
        <pc:sldMkLst>
          <pc:docMk/>
          <pc:sldMk cId="3682163040" sldId="259"/>
        </pc:sldMkLst>
        <pc:spChg chg="mod">
          <ac:chgData name="Jorge Canamar" userId="32338c8f-4e41-48e3-98a5-2a36eeb92941" providerId="ADAL" clId="{C49CE9F4-61D9-47AA-AAA0-3F8F1F063D17}" dt="2022-01-27T20:15:33.684" v="2950" actId="13926"/>
          <ac:spMkLst>
            <pc:docMk/>
            <pc:sldMk cId="3682163040" sldId="259"/>
            <ac:spMk id="3" creationId="{82E484C5-E0BE-4582-9519-4FFC8E59541D}"/>
          </ac:spMkLst>
        </pc:spChg>
      </pc:sldChg>
      <pc:sldChg chg="modSp mod">
        <pc:chgData name="Jorge Canamar" userId="32338c8f-4e41-48e3-98a5-2a36eeb92941" providerId="ADAL" clId="{C49CE9F4-61D9-47AA-AAA0-3F8F1F063D17}" dt="2022-01-27T20:15:55.193" v="2951" actId="33524"/>
        <pc:sldMkLst>
          <pc:docMk/>
          <pc:sldMk cId="1813540726" sldId="260"/>
        </pc:sldMkLst>
        <pc:spChg chg="mod">
          <ac:chgData name="Jorge Canamar" userId="32338c8f-4e41-48e3-98a5-2a36eeb92941" providerId="ADAL" clId="{C49CE9F4-61D9-47AA-AAA0-3F8F1F063D17}" dt="2022-01-27T20:15:55.193" v="2951" actId="33524"/>
          <ac:spMkLst>
            <pc:docMk/>
            <pc:sldMk cId="1813540726" sldId="260"/>
            <ac:spMk id="3" creationId="{8B25E3BA-E4C4-47E5-8E00-A52199890575}"/>
          </ac:spMkLst>
        </pc:spChg>
      </pc:sldChg>
      <pc:sldChg chg="addSp delSp modSp mod setBg setClrOvrMap modNotesTx">
        <pc:chgData name="Jorge Canamar" userId="32338c8f-4e41-48e3-98a5-2a36eeb92941" providerId="ADAL" clId="{C49CE9F4-61D9-47AA-AAA0-3F8F1F063D17}" dt="2022-01-27T19:09:15.096" v="2861" actId="20577"/>
        <pc:sldMkLst>
          <pc:docMk/>
          <pc:sldMk cId="1559783812" sldId="261"/>
        </pc:sldMkLst>
        <pc:spChg chg="mod">
          <ac:chgData name="Jorge Canamar" userId="32338c8f-4e41-48e3-98a5-2a36eeb92941" providerId="ADAL" clId="{C49CE9F4-61D9-47AA-AAA0-3F8F1F063D17}" dt="2022-01-27T16:47:07.086" v="444" actId="26606"/>
          <ac:spMkLst>
            <pc:docMk/>
            <pc:sldMk cId="1559783812" sldId="261"/>
            <ac:spMk id="2" creationId="{68314FD8-7D23-4F53-8B42-A4BF1537AEA8}"/>
          </ac:spMkLst>
        </pc:spChg>
        <pc:spChg chg="add del mod">
          <ac:chgData name="Jorge Canamar" userId="32338c8f-4e41-48e3-98a5-2a36eeb92941" providerId="ADAL" clId="{C49CE9F4-61D9-47AA-AAA0-3F8F1F063D17}" dt="2022-01-27T19:09:15.096" v="2861" actId="20577"/>
          <ac:spMkLst>
            <pc:docMk/>
            <pc:sldMk cId="1559783812" sldId="261"/>
            <ac:spMk id="3" creationId="{AB4C3BA8-39D3-438E-988F-CE981B2BBD56}"/>
          </ac:spMkLst>
        </pc:spChg>
        <pc:spChg chg="add del">
          <ac:chgData name="Jorge Canamar" userId="32338c8f-4e41-48e3-98a5-2a36eeb92941" providerId="ADAL" clId="{C49CE9F4-61D9-47AA-AAA0-3F8F1F063D17}" dt="2022-01-27T16:46:11.573" v="426" actId="26606"/>
          <ac:spMkLst>
            <pc:docMk/>
            <pc:sldMk cId="1559783812" sldId="261"/>
            <ac:spMk id="6" creationId="{EE1530B0-6F96-46C0-8B3E-3215CB756BE4}"/>
          </ac:spMkLst>
        </pc:spChg>
        <pc:spChg chg="add del">
          <ac:chgData name="Jorge Canamar" userId="32338c8f-4e41-48e3-98a5-2a36eeb92941" providerId="ADAL" clId="{C49CE9F4-61D9-47AA-AAA0-3F8F1F063D17}" dt="2022-01-27T16:46:11.573" v="426" actId="26606"/>
          <ac:spMkLst>
            <pc:docMk/>
            <pc:sldMk cId="1559783812" sldId="261"/>
            <ac:spMk id="8" creationId="{754910CF-1B56-45D3-960A-E89F7B3B9131}"/>
          </ac:spMkLst>
        </pc:spChg>
        <pc:spChg chg="add del">
          <ac:chgData name="Jorge Canamar" userId="32338c8f-4e41-48e3-98a5-2a36eeb92941" providerId="ADAL" clId="{C49CE9F4-61D9-47AA-AAA0-3F8F1F063D17}" dt="2022-01-27T16:46:06.408" v="424" actId="26606"/>
          <ac:spMkLst>
            <pc:docMk/>
            <pc:sldMk cId="1559783812" sldId="261"/>
            <ac:spMk id="9" creationId="{EE1530B0-6F96-46C0-8B3E-3215CB756BE4}"/>
          </ac:spMkLst>
        </pc:spChg>
        <pc:spChg chg="add del">
          <ac:chgData name="Jorge Canamar" userId="32338c8f-4e41-48e3-98a5-2a36eeb92941" providerId="ADAL" clId="{C49CE9F4-61D9-47AA-AAA0-3F8F1F063D17}" dt="2022-01-27T16:46:11.573" v="426" actId="26606"/>
          <ac:spMkLst>
            <pc:docMk/>
            <pc:sldMk cId="1559783812" sldId="261"/>
            <ac:spMk id="10" creationId="{6669F804-A677-4B75-95F4-A5E4426FB774}"/>
          </ac:spMkLst>
        </pc:spChg>
        <pc:spChg chg="add del">
          <ac:chgData name="Jorge Canamar" userId="32338c8f-4e41-48e3-98a5-2a36eeb92941" providerId="ADAL" clId="{C49CE9F4-61D9-47AA-AAA0-3F8F1F063D17}" dt="2022-01-27T16:46:06.408" v="424" actId="26606"/>
          <ac:spMkLst>
            <pc:docMk/>
            <pc:sldMk cId="1559783812" sldId="261"/>
            <ac:spMk id="11" creationId="{754910CF-1B56-45D3-960A-E89F7B3B9131}"/>
          </ac:spMkLst>
        </pc:spChg>
        <pc:spChg chg="add del">
          <ac:chgData name="Jorge Canamar" userId="32338c8f-4e41-48e3-98a5-2a36eeb92941" providerId="ADAL" clId="{C49CE9F4-61D9-47AA-AAA0-3F8F1F063D17}" dt="2022-01-27T16:46:06.408" v="424" actId="26606"/>
          <ac:spMkLst>
            <pc:docMk/>
            <pc:sldMk cId="1559783812" sldId="261"/>
            <ac:spMk id="13" creationId="{6669F804-A677-4B75-95F4-A5E4426FB774}"/>
          </ac:spMkLst>
        </pc:spChg>
        <pc:spChg chg="add del">
          <ac:chgData name="Jorge Canamar" userId="32338c8f-4e41-48e3-98a5-2a36eeb92941" providerId="ADAL" clId="{C49CE9F4-61D9-47AA-AAA0-3F8F1F063D17}" dt="2022-01-27T16:46:27.464" v="428" actId="26606"/>
          <ac:spMkLst>
            <pc:docMk/>
            <pc:sldMk cId="1559783812" sldId="261"/>
            <ac:spMk id="14" creationId="{EE1530B0-6F96-46C0-8B3E-3215CB756BE4}"/>
          </ac:spMkLst>
        </pc:spChg>
        <pc:spChg chg="add del">
          <ac:chgData name="Jorge Canamar" userId="32338c8f-4e41-48e3-98a5-2a36eeb92941" providerId="ADAL" clId="{C49CE9F4-61D9-47AA-AAA0-3F8F1F063D17}" dt="2022-01-27T16:46:27.464" v="428" actId="26606"/>
          <ac:spMkLst>
            <pc:docMk/>
            <pc:sldMk cId="1559783812" sldId="261"/>
            <ac:spMk id="15" creationId="{754910CF-1B56-45D3-960A-E89F7B3B9131}"/>
          </ac:spMkLst>
        </pc:spChg>
        <pc:spChg chg="add del">
          <ac:chgData name="Jorge Canamar" userId="32338c8f-4e41-48e3-98a5-2a36eeb92941" providerId="ADAL" clId="{C49CE9F4-61D9-47AA-AAA0-3F8F1F063D17}" dt="2022-01-27T16:46:27.464" v="428" actId="26606"/>
          <ac:spMkLst>
            <pc:docMk/>
            <pc:sldMk cId="1559783812" sldId="261"/>
            <ac:spMk id="16" creationId="{6669F804-A677-4B75-95F4-A5E4426FB774}"/>
          </ac:spMkLst>
        </pc:spChg>
        <pc:spChg chg="add del">
          <ac:chgData name="Jorge Canamar" userId="32338c8f-4e41-48e3-98a5-2a36eeb92941" providerId="ADAL" clId="{C49CE9F4-61D9-47AA-AAA0-3F8F1F063D17}" dt="2022-01-27T16:46:28.582" v="430" actId="26606"/>
          <ac:spMkLst>
            <pc:docMk/>
            <pc:sldMk cId="1559783812" sldId="261"/>
            <ac:spMk id="19" creationId="{3741B58E-3B65-4A01-A276-975AB2CF8A08}"/>
          </ac:spMkLst>
        </pc:spChg>
        <pc:spChg chg="add del">
          <ac:chgData name="Jorge Canamar" userId="32338c8f-4e41-48e3-98a5-2a36eeb92941" providerId="ADAL" clId="{C49CE9F4-61D9-47AA-AAA0-3F8F1F063D17}" dt="2022-01-27T16:46:28.582" v="430" actId="26606"/>
          <ac:spMkLst>
            <pc:docMk/>
            <pc:sldMk cId="1559783812" sldId="261"/>
            <ac:spMk id="20" creationId="{7AAC67C3-831B-4AB1-A259-DFB839CAFAFC}"/>
          </ac:spMkLst>
        </pc:spChg>
        <pc:spChg chg="add del">
          <ac:chgData name="Jorge Canamar" userId="32338c8f-4e41-48e3-98a5-2a36eeb92941" providerId="ADAL" clId="{C49CE9F4-61D9-47AA-AAA0-3F8F1F063D17}" dt="2022-01-27T16:46:28.582" v="430" actId="26606"/>
          <ac:spMkLst>
            <pc:docMk/>
            <pc:sldMk cId="1559783812" sldId="261"/>
            <ac:spMk id="21" creationId="{054B3F04-9EAC-45C0-B3CE-0387EEA10A0C}"/>
          </ac:spMkLst>
        </pc:spChg>
        <pc:spChg chg="add del">
          <ac:chgData name="Jorge Canamar" userId="32338c8f-4e41-48e3-98a5-2a36eeb92941" providerId="ADAL" clId="{C49CE9F4-61D9-47AA-AAA0-3F8F1F063D17}" dt="2022-01-27T16:46:28.582" v="430" actId="26606"/>
          <ac:spMkLst>
            <pc:docMk/>
            <pc:sldMk cId="1559783812" sldId="261"/>
            <ac:spMk id="22" creationId="{AB4C3BA8-39D3-438E-988F-CE981B2BBD56}"/>
          </ac:spMkLst>
        </pc:spChg>
        <pc:spChg chg="add del">
          <ac:chgData name="Jorge Canamar" userId="32338c8f-4e41-48e3-98a5-2a36eeb92941" providerId="ADAL" clId="{C49CE9F4-61D9-47AA-AAA0-3F8F1F063D17}" dt="2022-01-27T16:46:30.723" v="432" actId="26606"/>
          <ac:spMkLst>
            <pc:docMk/>
            <pc:sldMk cId="1559783812" sldId="261"/>
            <ac:spMk id="24" creationId="{CECF0FC6-D57B-48B6-9036-F4FFD91A4B34}"/>
          </ac:spMkLst>
        </pc:spChg>
        <pc:spChg chg="add del">
          <ac:chgData name="Jorge Canamar" userId="32338c8f-4e41-48e3-98a5-2a36eeb92941" providerId="ADAL" clId="{C49CE9F4-61D9-47AA-AAA0-3F8F1F063D17}" dt="2022-01-27T16:46:30.723" v="432" actId="26606"/>
          <ac:spMkLst>
            <pc:docMk/>
            <pc:sldMk cId="1559783812" sldId="261"/>
            <ac:spMk id="25" creationId="{AB4C3BA8-39D3-438E-988F-CE981B2BBD56}"/>
          </ac:spMkLst>
        </pc:spChg>
        <pc:spChg chg="add del">
          <ac:chgData name="Jorge Canamar" userId="32338c8f-4e41-48e3-98a5-2a36eeb92941" providerId="ADAL" clId="{C49CE9F4-61D9-47AA-AAA0-3F8F1F063D17}" dt="2022-01-27T16:46:30.723" v="432" actId="26606"/>
          <ac:spMkLst>
            <pc:docMk/>
            <pc:sldMk cId="1559783812" sldId="261"/>
            <ac:spMk id="26" creationId="{717A211C-5863-4303-AC3D-AEBFDF6D6A4C}"/>
          </ac:spMkLst>
        </pc:spChg>
        <pc:spChg chg="add del">
          <ac:chgData name="Jorge Canamar" userId="32338c8f-4e41-48e3-98a5-2a36eeb92941" providerId="ADAL" clId="{C49CE9F4-61D9-47AA-AAA0-3F8F1F063D17}" dt="2022-01-27T16:46:30.723" v="432" actId="26606"/>
          <ac:spMkLst>
            <pc:docMk/>
            <pc:sldMk cId="1559783812" sldId="261"/>
            <ac:spMk id="27" creationId="{087519CD-2FFF-42E3-BB0C-FEAA828BA5DB}"/>
          </ac:spMkLst>
        </pc:spChg>
        <pc:spChg chg="add del">
          <ac:chgData name="Jorge Canamar" userId="32338c8f-4e41-48e3-98a5-2a36eeb92941" providerId="ADAL" clId="{C49CE9F4-61D9-47AA-AAA0-3F8F1F063D17}" dt="2022-01-27T16:46:42.811" v="434" actId="26606"/>
          <ac:spMkLst>
            <pc:docMk/>
            <pc:sldMk cId="1559783812" sldId="261"/>
            <ac:spMk id="29" creationId="{103E59AE-44F8-4FB9-BF05-C888FE3E1DFA}"/>
          </ac:spMkLst>
        </pc:spChg>
        <pc:spChg chg="add del">
          <ac:chgData name="Jorge Canamar" userId="32338c8f-4e41-48e3-98a5-2a36eeb92941" providerId="ADAL" clId="{C49CE9F4-61D9-47AA-AAA0-3F8F1F063D17}" dt="2022-01-27T16:46:42.811" v="434" actId="26606"/>
          <ac:spMkLst>
            <pc:docMk/>
            <pc:sldMk cId="1559783812" sldId="261"/>
            <ac:spMk id="31" creationId="{3194563F-A66F-4B71-9C8D-5610CF13D6B0}"/>
          </ac:spMkLst>
        </pc:spChg>
        <pc:spChg chg="add del">
          <ac:chgData name="Jorge Canamar" userId="32338c8f-4e41-48e3-98a5-2a36eeb92941" providerId="ADAL" clId="{C49CE9F4-61D9-47AA-AAA0-3F8F1F063D17}" dt="2022-01-27T16:46:42.811" v="434" actId="26606"/>
          <ac:spMkLst>
            <pc:docMk/>
            <pc:sldMk cId="1559783812" sldId="261"/>
            <ac:spMk id="32" creationId="{4403595A-19F1-44C4-8C24-6E498B5F72BF}"/>
          </ac:spMkLst>
        </pc:spChg>
        <pc:spChg chg="add del">
          <ac:chgData name="Jorge Canamar" userId="32338c8f-4e41-48e3-98a5-2a36eeb92941" providerId="ADAL" clId="{C49CE9F4-61D9-47AA-AAA0-3F8F1F063D17}" dt="2022-01-27T16:46:49.499" v="438" actId="26606"/>
          <ac:spMkLst>
            <pc:docMk/>
            <pc:sldMk cId="1559783812" sldId="261"/>
            <ac:spMk id="37" creationId="{3558DB37-9FEE-48A2-8578-ED0401573943}"/>
          </ac:spMkLst>
        </pc:spChg>
        <pc:spChg chg="add del">
          <ac:chgData name="Jorge Canamar" userId="32338c8f-4e41-48e3-98a5-2a36eeb92941" providerId="ADAL" clId="{C49CE9F4-61D9-47AA-AAA0-3F8F1F063D17}" dt="2022-01-27T16:46:49.499" v="438" actId="26606"/>
          <ac:spMkLst>
            <pc:docMk/>
            <pc:sldMk cId="1559783812" sldId="261"/>
            <ac:spMk id="38" creationId="{AB4C3BA8-39D3-438E-988F-CE981B2BBD56}"/>
          </ac:spMkLst>
        </pc:spChg>
        <pc:spChg chg="add del">
          <ac:chgData name="Jorge Canamar" userId="32338c8f-4e41-48e3-98a5-2a36eeb92941" providerId="ADAL" clId="{C49CE9F4-61D9-47AA-AAA0-3F8F1F063D17}" dt="2022-01-27T16:46:49.499" v="438" actId="26606"/>
          <ac:spMkLst>
            <pc:docMk/>
            <pc:sldMk cId="1559783812" sldId="261"/>
            <ac:spMk id="39" creationId="{5F7FCCA6-00E2-4F74-A105-0D769872F243}"/>
          </ac:spMkLst>
        </pc:spChg>
        <pc:spChg chg="add del">
          <ac:chgData name="Jorge Canamar" userId="32338c8f-4e41-48e3-98a5-2a36eeb92941" providerId="ADAL" clId="{C49CE9F4-61D9-47AA-AAA0-3F8F1F063D17}" dt="2022-01-27T16:46:49.499" v="438" actId="26606"/>
          <ac:spMkLst>
            <pc:docMk/>
            <pc:sldMk cId="1559783812" sldId="261"/>
            <ac:spMk id="40" creationId="{5E1ED12F-9F06-4B37-87B7-F98F52937F86}"/>
          </ac:spMkLst>
        </pc:spChg>
        <pc:spChg chg="add del">
          <ac:chgData name="Jorge Canamar" userId="32338c8f-4e41-48e3-98a5-2a36eeb92941" providerId="ADAL" clId="{C49CE9F4-61D9-47AA-AAA0-3F8F1F063D17}" dt="2022-01-27T16:47:07.086" v="444" actId="26606"/>
          <ac:spMkLst>
            <pc:docMk/>
            <pc:sldMk cId="1559783812" sldId="261"/>
            <ac:spMk id="46" creationId="{EE1530B0-6F96-46C0-8B3E-3215CB756BE4}"/>
          </ac:spMkLst>
        </pc:spChg>
        <pc:spChg chg="add del">
          <ac:chgData name="Jorge Canamar" userId="32338c8f-4e41-48e3-98a5-2a36eeb92941" providerId="ADAL" clId="{C49CE9F4-61D9-47AA-AAA0-3F8F1F063D17}" dt="2022-01-27T16:47:07.086" v="444" actId="26606"/>
          <ac:spMkLst>
            <pc:docMk/>
            <pc:sldMk cId="1559783812" sldId="261"/>
            <ac:spMk id="47" creationId="{754910CF-1B56-45D3-960A-E89F7B3B9131}"/>
          </ac:spMkLst>
        </pc:spChg>
        <pc:spChg chg="add del">
          <ac:chgData name="Jorge Canamar" userId="32338c8f-4e41-48e3-98a5-2a36eeb92941" providerId="ADAL" clId="{C49CE9F4-61D9-47AA-AAA0-3F8F1F063D17}" dt="2022-01-27T16:47:07.086" v="444" actId="26606"/>
          <ac:spMkLst>
            <pc:docMk/>
            <pc:sldMk cId="1559783812" sldId="261"/>
            <ac:spMk id="48" creationId="{6669F804-A677-4B75-95F4-A5E4426FB774}"/>
          </ac:spMkLst>
        </pc:spChg>
        <pc:graphicFrameChg chg="add del">
          <ac:chgData name="Jorge Canamar" userId="32338c8f-4e41-48e3-98a5-2a36eeb92941" providerId="ADAL" clId="{C49CE9F4-61D9-47AA-AAA0-3F8F1F063D17}" dt="2022-01-27T16:45:45.179" v="422" actId="26606"/>
          <ac:graphicFrameMkLst>
            <pc:docMk/>
            <pc:sldMk cId="1559783812" sldId="261"/>
            <ac:graphicFrameMk id="5" creationId="{64FF6BC5-C7AC-409A-9D40-F8360398E828}"/>
          </ac:graphicFrameMkLst>
        </pc:graphicFrameChg>
        <pc:graphicFrameChg chg="add del">
          <ac:chgData name="Jorge Canamar" userId="32338c8f-4e41-48e3-98a5-2a36eeb92941" providerId="ADAL" clId="{C49CE9F4-61D9-47AA-AAA0-3F8F1F063D17}" dt="2022-01-27T16:46:06.408" v="424" actId="26606"/>
          <ac:graphicFrameMkLst>
            <pc:docMk/>
            <pc:sldMk cId="1559783812" sldId="261"/>
            <ac:graphicFrameMk id="7" creationId="{2EF92BBB-D71D-449B-A4AB-DF110BEF1F80}"/>
          </ac:graphicFrameMkLst>
        </pc:graphicFrameChg>
        <pc:graphicFrameChg chg="add del">
          <ac:chgData name="Jorge Canamar" userId="32338c8f-4e41-48e3-98a5-2a36eeb92941" providerId="ADAL" clId="{C49CE9F4-61D9-47AA-AAA0-3F8F1F063D17}" dt="2022-01-27T16:46:11.573" v="426" actId="26606"/>
          <ac:graphicFrameMkLst>
            <pc:docMk/>
            <pc:sldMk cId="1559783812" sldId="261"/>
            <ac:graphicFrameMk id="12" creationId="{BE7951D5-91C2-4A16-9AFF-F92AE577C2EE}"/>
          </ac:graphicFrameMkLst>
        </pc:graphicFrameChg>
        <pc:graphicFrameChg chg="add del">
          <ac:chgData name="Jorge Canamar" userId="32338c8f-4e41-48e3-98a5-2a36eeb92941" providerId="ADAL" clId="{C49CE9F4-61D9-47AA-AAA0-3F8F1F063D17}" dt="2022-01-27T16:46:27.464" v="428" actId="26606"/>
          <ac:graphicFrameMkLst>
            <pc:docMk/>
            <pc:sldMk cId="1559783812" sldId="261"/>
            <ac:graphicFrameMk id="17" creationId="{37B5CB64-D30D-4F1B-9157-0EFACFC0CE9D}"/>
          </ac:graphicFrameMkLst>
        </pc:graphicFrameChg>
        <pc:graphicFrameChg chg="add del">
          <ac:chgData name="Jorge Canamar" userId="32338c8f-4e41-48e3-98a5-2a36eeb92941" providerId="ADAL" clId="{C49CE9F4-61D9-47AA-AAA0-3F8F1F063D17}" dt="2022-01-27T16:46:42.811" v="434" actId="26606"/>
          <ac:graphicFrameMkLst>
            <pc:docMk/>
            <pc:sldMk cId="1559783812" sldId="261"/>
            <ac:graphicFrameMk id="33" creationId="{03ECEA35-0F95-4F18-A1D8-DCBD8C3A2E10}"/>
          </ac:graphicFrameMkLst>
        </pc:graphicFrameChg>
        <pc:graphicFrameChg chg="add del">
          <ac:chgData name="Jorge Canamar" userId="32338c8f-4e41-48e3-98a5-2a36eeb92941" providerId="ADAL" clId="{C49CE9F4-61D9-47AA-AAA0-3F8F1F063D17}" dt="2022-01-27T16:46:47.941" v="436" actId="26606"/>
          <ac:graphicFrameMkLst>
            <pc:docMk/>
            <pc:sldMk cId="1559783812" sldId="261"/>
            <ac:graphicFrameMk id="35" creationId="{6D5EFB1F-E60A-44A3-ACAF-75E6EC852D62}"/>
          </ac:graphicFrameMkLst>
        </pc:graphicFrameChg>
        <pc:graphicFrameChg chg="add del">
          <ac:chgData name="Jorge Canamar" userId="32338c8f-4e41-48e3-98a5-2a36eeb92941" providerId="ADAL" clId="{C49CE9F4-61D9-47AA-AAA0-3F8F1F063D17}" dt="2022-01-27T16:46:50.896" v="440" actId="26606"/>
          <ac:graphicFrameMkLst>
            <pc:docMk/>
            <pc:sldMk cId="1559783812" sldId="261"/>
            <ac:graphicFrameMk id="42" creationId="{0E1413B5-A563-4C80-A952-B706030220D3}"/>
          </ac:graphicFrameMkLst>
        </pc:graphicFrameChg>
        <pc:graphicFrameChg chg="add del">
          <ac:chgData name="Jorge Canamar" userId="32338c8f-4e41-48e3-98a5-2a36eeb92941" providerId="ADAL" clId="{C49CE9F4-61D9-47AA-AAA0-3F8F1F063D17}" dt="2022-01-27T16:46:58.688" v="442" actId="26606"/>
          <ac:graphicFrameMkLst>
            <pc:docMk/>
            <pc:sldMk cId="1559783812" sldId="261"/>
            <ac:graphicFrameMk id="44" creationId="{A140F30C-F834-499A-A9A6-25581FF8875D}"/>
          </ac:graphicFrameMkLst>
        </pc:graphicFrameChg>
        <pc:graphicFrameChg chg="add del">
          <ac:chgData name="Jorge Canamar" userId="32338c8f-4e41-48e3-98a5-2a36eeb92941" providerId="ADAL" clId="{C49CE9F4-61D9-47AA-AAA0-3F8F1F063D17}" dt="2022-01-27T16:47:07.086" v="444" actId="26606"/>
          <ac:graphicFrameMkLst>
            <pc:docMk/>
            <pc:sldMk cId="1559783812" sldId="261"/>
            <ac:graphicFrameMk id="49" creationId="{37B5CB64-D30D-4F1B-9157-0EFACFC0CE9D}"/>
          </ac:graphicFrameMkLst>
        </pc:graphicFrameChg>
        <pc:cxnChg chg="add del">
          <ac:chgData name="Jorge Canamar" userId="32338c8f-4e41-48e3-98a5-2a36eeb92941" providerId="ADAL" clId="{C49CE9F4-61D9-47AA-AAA0-3F8F1F063D17}" dt="2022-01-27T16:46:42.811" v="434" actId="26606"/>
          <ac:cxnSpMkLst>
            <pc:docMk/>
            <pc:sldMk cId="1559783812" sldId="261"/>
            <ac:cxnSpMk id="30" creationId="{2752F38C-F560-47AA-90AD-209F39C04150}"/>
          </ac:cxnSpMkLst>
        </pc:cxnChg>
      </pc:sldChg>
      <pc:sldChg chg="modSp mod ord">
        <pc:chgData name="Jorge Canamar" userId="32338c8f-4e41-48e3-98a5-2a36eeb92941" providerId="ADAL" clId="{C49CE9F4-61D9-47AA-AAA0-3F8F1F063D17}" dt="2022-01-27T20:17:10.441" v="2997" actId="6549"/>
        <pc:sldMkLst>
          <pc:docMk/>
          <pc:sldMk cId="2646557914" sldId="263"/>
        </pc:sldMkLst>
        <pc:spChg chg="mod">
          <ac:chgData name="Jorge Canamar" userId="32338c8f-4e41-48e3-98a5-2a36eeb92941" providerId="ADAL" clId="{C49CE9F4-61D9-47AA-AAA0-3F8F1F063D17}" dt="2022-01-27T20:17:10.441" v="2997" actId="6549"/>
          <ac:spMkLst>
            <pc:docMk/>
            <pc:sldMk cId="2646557914" sldId="263"/>
            <ac:spMk id="3" creationId="{738FFE7E-BADE-4BD1-8AE5-5CC57DFCB534}"/>
          </ac:spMkLst>
        </pc:spChg>
      </pc:sldChg>
      <pc:sldChg chg="modSp mod modNotesTx">
        <pc:chgData name="Jorge Canamar" userId="32338c8f-4e41-48e3-98a5-2a36eeb92941" providerId="ADAL" clId="{C49CE9F4-61D9-47AA-AAA0-3F8F1F063D17}" dt="2022-01-27T20:17:44.307" v="3007" actId="20577"/>
        <pc:sldMkLst>
          <pc:docMk/>
          <pc:sldMk cId="191286612" sldId="264"/>
        </pc:sldMkLst>
        <pc:spChg chg="mod">
          <ac:chgData name="Jorge Canamar" userId="32338c8f-4e41-48e3-98a5-2a36eeb92941" providerId="ADAL" clId="{C49CE9F4-61D9-47AA-AAA0-3F8F1F063D17}" dt="2022-01-27T18:10:52.583" v="1448" actId="20577"/>
          <ac:spMkLst>
            <pc:docMk/>
            <pc:sldMk cId="191286612" sldId="264"/>
            <ac:spMk id="2" creationId="{5FD185C7-CF1A-4E3A-8CCD-39C549AC0E43}"/>
          </ac:spMkLst>
        </pc:spChg>
        <pc:spChg chg="mod">
          <ac:chgData name="Jorge Canamar" userId="32338c8f-4e41-48e3-98a5-2a36eeb92941" providerId="ADAL" clId="{C49CE9F4-61D9-47AA-AAA0-3F8F1F063D17}" dt="2022-01-27T20:17:44.307" v="3007" actId="20577"/>
          <ac:spMkLst>
            <pc:docMk/>
            <pc:sldMk cId="191286612" sldId="264"/>
            <ac:spMk id="3" creationId="{C2F8F2CC-713C-4937-8D52-C0DD0B209BFB}"/>
          </ac:spMkLst>
        </pc:spChg>
      </pc:sldChg>
      <pc:sldChg chg="modSp del mod">
        <pc:chgData name="Jorge Canamar" userId="32338c8f-4e41-48e3-98a5-2a36eeb92941" providerId="ADAL" clId="{C49CE9F4-61D9-47AA-AAA0-3F8F1F063D17}" dt="2022-01-27T16:49:53.816" v="610" actId="47"/>
        <pc:sldMkLst>
          <pc:docMk/>
          <pc:sldMk cId="4033379349" sldId="266"/>
        </pc:sldMkLst>
        <pc:spChg chg="mod">
          <ac:chgData name="Jorge Canamar" userId="32338c8f-4e41-48e3-98a5-2a36eeb92941" providerId="ADAL" clId="{C49CE9F4-61D9-47AA-AAA0-3F8F1F063D17}" dt="2022-01-27T16:14:32.979" v="8" actId="114"/>
          <ac:spMkLst>
            <pc:docMk/>
            <pc:sldMk cId="4033379349" sldId="266"/>
            <ac:spMk id="2" creationId="{68314FD8-7D23-4F53-8B42-A4BF1537AEA8}"/>
          </ac:spMkLst>
        </pc:spChg>
        <pc:spChg chg="mod">
          <ac:chgData name="Jorge Canamar" userId="32338c8f-4e41-48e3-98a5-2a36eeb92941" providerId="ADAL" clId="{C49CE9F4-61D9-47AA-AAA0-3F8F1F063D17}" dt="2022-01-27T16:18:15.364" v="83" actId="14100"/>
          <ac:spMkLst>
            <pc:docMk/>
            <pc:sldMk cId="4033379349" sldId="266"/>
            <ac:spMk id="20" creationId="{3E3DA6B3-F7CC-40DB-8F7C-C53B977F57FD}"/>
          </ac:spMkLst>
        </pc:spChg>
        <pc:spChg chg="mod">
          <ac:chgData name="Jorge Canamar" userId="32338c8f-4e41-48e3-98a5-2a36eeb92941" providerId="ADAL" clId="{C49CE9F4-61D9-47AA-AAA0-3F8F1F063D17}" dt="2022-01-27T16:26:51.528" v="210" actId="404"/>
          <ac:spMkLst>
            <pc:docMk/>
            <pc:sldMk cId="4033379349" sldId="266"/>
            <ac:spMk id="22" creationId="{5CD5818E-A5AF-46A1-86CF-B09C79AC0BE0}"/>
          </ac:spMkLst>
        </pc:spChg>
        <pc:spChg chg="mod">
          <ac:chgData name="Jorge Canamar" userId="32338c8f-4e41-48e3-98a5-2a36eeb92941" providerId="ADAL" clId="{C49CE9F4-61D9-47AA-AAA0-3F8F1F063D17}" dt="2022-01-27T16:26:41.728" v="198" actId="113"/>
          <ac:spMkLst>
            <pc:docMk/>
            <pc:sldMk cId="4033379349" sldId="266"/>
            <ac:spMk id="33" creationId="{7044D54C-2EDC-4B3B-99E0-67C173110077}"/>
          </ac:spMkLst>
        </pc:spChg>
        <pc:spChg chg="mod">
          <ac:chgData name="Jorge Canamar" userId="32338c8f-4e41-48e3-98a5-2a36eeb92941" providerId="ADAL" clId="{C49CE9F4-61D9-47AA-AAA0-3F8F1F063D17}" dt="2022-01-27T16:27:32.847" v="220" actId="14100"/>
          <ac:spMkLst>
            <pc:docMk/>
            <pc:sldMk cId="4033379349" sldId="266"/>
            <ac:spMk id="35" creationId="{608E037A-3548-4A17-9C32-B6BEC7EE13E4}"/>
          </ac:spMkLst>
        </pc:spChg>
        <pc:spChg chg="mod">
          <ac:chgData name="Jorge Canamar" userId="32338c8f-4e41-48e3-98a5-2a36eeb92941" providerId="ADAL" clId="{C49CE9F4-61D9-47AA-AAA0-3F8F1F063D17}" dt="2022-01-27T16:26:58.892" v="212" actId="113"/>
          <ac:spMkLst>
            <pc:docMk/>
            <pc:sldMk cId="4033379349" sldId="266"/>
            <ac:spMk id="37" creationId="{4B5188B5-156A-41BC-A853-EC5767A15D15}"/>
          </ac:spMkLst>
        </pc:spChg>
        <pc:spChg chg="mod">
          <ac:chgData name="Jorge Canamar" userId="32338c8f-4e41-48e3-98a5-2a36eeb92941" providerId="ADAL" clId="{C49CE9F4-61D9-47AA-AAA0-3F8F1F063D17}" dt="2022-01-27T16:48:26.743" v="559" actId="403"/>
          <ac:spMkLst>
            <pc:docMk/>
            <pc:sldMk cId="4033379349" sldId="266"/>
            <ac:spMk id="38" creationId="{5A7528E2-4D88-41F7-9FE3-74B9AD2D9014}"/>
          </ac:spMkLst>
        </pc:spChg>
        <pc:spChg chg="mod">
          <ac:chgData name="Jorge Canamar" userId="32338c8f-4e41-48e3-98a5-2a36eeb92941" providerId="ADAL" clId="{C49CE9F4-61D9-47AA-AAA0-3F8F1F063D17}" dt="2022-01-27T16:27:00.785" v="213" actId="113"/>
          <ac:spMkLst>
            <pc:docMk/>
            <pc:sldMk cId="4033379349" sldId="266"/>
            <ac:spMk id="39" creationId="{02B503B3-F192-4D72-8363-98872FE9BEDE}"/>
          </ac:spMkLst>
        </pc:spChg>
        <pc:spChg chg="mod">
          <ac:chgData name="Jorge Canamar" userId="32338c8f-4e41-48e3-98a5-2a36eeb92941" providerId="ADAL" clId="{C49CE9F4-61D9-47AA-AAA0-3F8F1F063D17}" dt="2022-01-27T16:27:05.186" v="214" actId="113"/>
          <ac:spMkLst>
            <pc:docMk/>
            <pc:sldMk cId="4033379349" sldId="266"/>
            <ac:spMk id="40" creationId="{6C688D66-F8EB-4A09-88E0-396701DC4D73}"/>
          </ac:spMkLst>
        </pc:spChg>
        <pc:spChg chg="mod">
          <ac:chgData name="Jorge Canamar" userId="32338c8f-4e41-48e3-98a5-2a36eeb92941" providerId="ADAL" clId="{C49CE9F4-61D9-47AA-AAA0-3F8F1F063D17}" dt="2022-01-27T16:49:07.531" v="609" actId="20577"/>
          <ac:spMkLst>
            <pc:docMk/>
            <pc:sldMk cId="4033379349" sldId="266"/>
            <ac:spMk id="48" creationId="{012FFFA5-1C8C-4065-BBA1-6560CE7B2B81}"/>
          </ac:spMkLst>
        </pc:spChg>
        <pc:spChg chg="mod">
          <ac:chgData name="Jorge Canamar" userId="32338c8f-4e41-48e3-98a5-2a36eeb92941" providerId="ADAL" clId="{C49CE9F4-61D9-47AA-AAA0-3F8F1F063D17}" dt="2022-01-27T16:26:33.409" v="195" actId="113"/>
          <ac:spMkLst>
            <pc:docMk/>
            <pc:sldMk cId="4033379349" sldId="266"/>
            <ac:spMk id="49" creationId="{3E456B2A-BF20-4E76-9DEC-AA48D8DAA04D}"/>
          </ac:spMkLst>
        </pc:spChg>
        <pc:spChg chg="mod">
          <ac:chgData name="Jorge Canamar" userId="32338c8f-4e41-48e3-98a5-2a36eeb92941" providerId="ADAL" clId="{C49CE9F4-61D9-47AA-AAA0-3F8F1F063D17}" dt="2022-01-27T16:26:57.229" v="211" actId="113"/>
          <ac:spMkLst>
            <pc:docMk/>
            <pc:sldMk cId="4033379349" sldId="266"/>
            <ac:spMk id="50" creationId="{736655A4-7968-4E42-8597-F52D4F862819}"/>
          </ac:spMkLst>
        </pc:spChg>
      </pc:sldChg>
      <pc:sldChg chg="addSp modSp add mod modNotesTx">
        <pc:chgData name="Jorge Canamar" userId="32338c8f-4e41-48e3-98a5-2a36eeb92941" providerId="ADAL" clId="{C49CE9F4-61D9-47AA-AAA0-3F8F1F063D17}" dt="2022-01-27T20:21:20.915" v="3055" actId="14100"/>
        <pc:sldMkLst>
          <pc:docMk/>
          <pc:sldMk cId="273957526" sldId="267"/>
        </pc:sldMkLst>
        <pc:spChg chg="add mod">
          <ac:chgData name="Jorge Canamar" userId="32338c8f-4e41-48e3-98a5-2a36eeb92941" providerId="ADAL" clId="{C49CE9F4-61D9-47AA-AAA0-3F8F1F063D17}" dt="2022-01-27T16:51:00.271" v="615" actId="14100"/>
          <ac:spMkLst>
            <pc:docMk/>
            <pc:sldMk cId="273957526" sldId="267"/>
            <ac:spMk id="3" creationId="{B0EA9455-A319-4C8B-B33D-B73070362167}"/>
          </ac:spMkLst>
        </pc:spChg>
        <pc:spChg chg="add mod">
          <ac:chgData name="Jorge Canamar" userId="32338c8f-4e41-48e3-98a5-2a36eeb92941" providerId="ADAL" clId="{C49CE9F4-61D9-47AA-AAA0-3F8F1F063D17}" dt="2022-01-27T16:51:39.663" v="624" actId="1076"/>
          <ac:spMkLst>
            <pc:docMk/>
            <pc:sldMk cId="273957526" sldId="267"/>
            <ac:spMk id="21" creationId="{83D2A401-1F1E-4799-B58F-1D105D3DCEBA}"/>
          </ac:spMkLst>
        </pc:spChg>
        <pc:spChg chg="mod">
          <ac:chgData name="Jorge Canamar" userId="32338c8f-4e41-48e3-98a5-2a36eeb92941" providerId="ADAL" clId="{C49CE9F4-61D9-47AA-AAA0-3F8F1F063D17}" dt="2022-01-27T20:20:58.307" v="3040" actId="6549"/>
          <ac:spMkLst>
            <pc:docMk/>
            <pc:sldMk cId="273957526" sldId="267"/>
            <ac:spMk id="22" creationId="{5CD5818E-A5AF-46A1-86CF-B09C79AC0BE0}"/>
          </ac:spMkLst>
        </pc:spChg>
        <pc:spChg chg="add mod">
          <ac:chgData name="Jorge Canamar" userId="32338c8f-4e41-48e3-98a5-2a36eeb92941" providerId="ADAL" clId="{C49CE9F4-61D9-47AA-AAA0-3F8F1F063D17}" dt="2022-01-27T16:51:58.780" v="632" actId="1076"/>
          <ac:spMkLst>
            <pc:docMk/>
            <pc:sldMk cId="273957526" sldId="267"/>
            <ac:spMk id="28" creationId="{50CC472F-57B9-4AF7-8FA8-EDAA9ACFF5CE}"/>
          </ac:spMkLst>
        </pc:spChg>
        <pc:spChg chg="add mod">
          <ac:chgData name="Jorge Canamar" userId="32338c8f-4e41-48e3-98a5-2a36eeb92941" providerId="ADAL" clId="{C49CE9F4-61D9-47AA-AAA0-3F8F1F063D17}" dt="2022-01-27T16:53:00.017" v="647" actId="1076"/>
          <ac:spMkLst>
            <pc:docMk/>
            <pc:sldMk cId="273957526" sldId="267"/>
            <ac:spMk id="36" creationId="{13EECCED-E82C-4D83-9F32-93F8D1904CF6}"/>
          </ac:spMkLst>
        </pc:spChg>
        <pc:spChg chg="mod">
          <ac:chgData name="Jorge Canamar" userId="32338c8f-4e41-48e3-98a5-2a36eeb92941" providerId="ADAL" clId="{C49CE9F4-61D9-47AA-AAA0-3F8F1F063D17}" dt="2022-01-27T20:21:16.539" v="3054" actId="403"/>
          <ac:spMkLst>
            <pc:docMk/>
            <pc:sldMk cId="273957526" sldId="267"/>
            <ac:spMk id="39" creationId="{02B503B3-F192-4D72-8363-98872FE9BEDE}"/>
          </ac:spMkLst>
        </pc:spChg>
        <pc:spChg chg="add mod">
          <ac:chgData name="Jorge Canamar" userId="32338c8f-4e41-48e3-98a5-2a36eeb92941" providerId="ADAL" clId="{C49CE9F4-61D9-47AA-AAA0-3F8F1F063D17}" dt="2022-01-27T16:53:11.400" v="650" actId="1036"/>
          <ac:spMkLst>
            <pc:docMk/>
            <pc:sldMk cId="273957526" sldId="267"/>
            <ac:spMk id="44" creationId="{C562E02B-4251-4542-A1CE-E8798300EA3D}"/>
          </ac:spMkLst>
        </pc:spChg>
        <pc:cxnChg chg="add mod">
          <ac:chgData name="Jorge Canamar" userId="32338c8f-4e41-48e3-98a5-2a36eeb92941" providerId="ADAL" clId="{C49CE9F4-61D9-47AA-AAA0-3F8F1F063D17}" dt="2022-01-27T16:51:26.510" v="622" actId="14100"/>
          <ac:cxnSpMkLst>
            <pc:docMk/>
            <pc:sldMk cId="273957526" sldId="267"/>
            <ac:cxnSpMk id="5" creationId="{6D6EAE4E-AC1B-4EFF-B41E-390DBBC3DB66}"/>
          </ac:cxnSpMkLst>
        </pc:cxnChg>
        <pc:cxnChg chg="add mod">
          <ac:chgData name="Jorge Canamar" userId="32338c8f-4e41-48e3-98a5-2a36eeb92941" providerId="ADAL" clId="{C49CE9F4-61D9-47AA-AAA0-3F8F1F063D17}" dt="2022-01-27T16:51:24.807" v="621" actId="14100"/>
          <ac:cxnSpMkLst>
            <pc:docMk/>
            <pc:sldMk cId="273957526" sldId="267"/>
            <ac:cxnSpMk id="17" creationId="{40F2A0F3-4D9A-48E3-AACB-0BCE3D1C5B68}"/>
          </ac:cxnSpMkLst>
        </pc:cxnChg>
        <pc:cxnChg chg="add mod">
          <ac:chgData name="Jorge Canamar" userId="32338c8f-4e41-48e3-98a5-2a36eeb92941" providerId="ADAL" clId="{C49CE9F4-61D9-47AA-AAA0-3F8F1F063D17}" dt="2022-01-27T16:51:46.447" v="627" actId="14100"/>
          <ac:cxnSpMkLst>
            <pc:docMk/>
            <pc:sldMk cId="273957526" sldId="267"/>
            <ac:cxnSpMk id="23" creationId="{4C4C03FB-4B71-4A8D-9BED-E7749FF9D3FD}"/>
          </ac:cxnSpMkLst>
        </pc:cxnChg>
        <pc:cxnChg chg="add mod">
          <ac:chgData name="Jorge Canamar" userId="32338c8f-4e41-48e3-98a5-2a36eeb92941" providerId="ADAL" clId="{C49CE9F4-61D9-47AA-AAA0-3F8F1F063D17}" dt="2022-01-27T16:51:52.687" v="630" actId="14100"/>
          <ac:cxnSpMkLst>
            <pc:docMk/>
            <pc:sldMk cId="273957526" sldId="267"/>
            <ac:cxnSpMk id="25" creationId="{4F61CB53-4608-4EC0-8E89-F6A883749930}"/>
          </ac:cxnSpMkLst>
        </pc:cxnChg>
        <pc:cxnChg chg="add mod">
          <ac:chgData name="Jorge Canamar" userId="32338c8f-4e41-48e3-98a5-2a36eeb92941" providerId="ADAL" clId="{C49CE9F4-61D9-47AA-AAA0-3F8F1F063D17}" dt="2022-01-27T16:52:05.313" v="635" actId="14100"/>
          <ac:cxnSpMkLst>
            <pc:docMk/>
            <pc:sldMk cId="273957526" sldId="267"/>
            <ac:cxnSpMk id="29" creationId="{4180F426-7F8A-4A1B-9EAA-DAC318E2110D}"/>
          </ac:cxnSpMkLst>
        </pc:cxnChg>
        <pc:cxnChg chg="add mod">
          <ac:chgData name="Jorge Canamar" userId="32338c8f-4e41-48e3-98a5-2a36eeb92941" providerId="ADAL" clId="{C49CE9F4-61D9-47AA-AAA0-3F8F1F063D17}" dt="2022-01-27T20:21:01.047" v="3041" actId="14100"/>
          <ac:cxnSpMkLst>
            <pc:docMk/>
            <pc:sldMk cId="273957526" sldId="267"/>
            <ac:cxnSpMk id="32" creationId="{8B16F3E5-B1F1-4D71-A327-BB9FBD46030A}"/>
          </ac:cxnSpMkLst>
        </pc:cxnChg>
        <pc:cxnChg chg="add mod">
          <ac:chgData name="Jorge Canamar" userId="32338c8f-4e41-48e3-98a5-2a36eeb92941" providerId="ADAL" clId="{C49CE9F4-61D9-47AA-AAA0-3F8F1F063D17}" dt="2022-01-27T20:21:20.915" v="3055" actId="14100"/>
          <ac:cxnSpMkLst>
            <pc:docMk/>
            <pc:sldMk cId="273957526" sldId="267"/>
            <ac:cxnSpMk id="41" creationId="{5389E8A1-F091-4DD2-AF31-99BCA8F2300A}"/>
          </ac:cxnSpMkLst>
        </pc:cxnChg>
        <pc:cxnChg chg="add mod">
          <ac:chgData name="Jorge Canamar" userId="32338c8f-4e41-48e3-98a5-2a36eeb92941" providerId="ADAL" clId="{C49CE9F4-61D9-47AA-AAA0-3F8F1F063D17}" dt="2022-01-27T16:53:00.017" v="647" actId="1076"/>
          <ac:cxnSpMkLst>
            <pc:docMk/>
            <pc:sldMk cId="273957526" sldId="267"/>
            <ac:cxnSpMk id="42" creationId="{C7B97C6F-7830-46C3-8EC7-A81E0BAE7ACC}"/>
          </ac:cxnSpMkLst>
        </pc:cxnChg>
        <pc:cxnChg chg="add mod">
          <ac:chgData name="Jorge Canamar" userId="32338c8f-4e41-48e3-98a5-2a36eeb92941" providerId="ADAL" clId="{C49CE9F4-61D9-47AA-AAA0-3F8F1F063D17}" dt="2022-01-27T16:53:18.103" v="653" actId="14100"/>
          <ac:cxnSpMkLst>
            <pc:docMk/>
            <pc:sldMk cId="273957526" sldId="267"/>
            <ac:cxnSpMk id="45" creationId="{DF8AB39E-CA09-4B43-AEA1-C0027EA00BF6}"/>
          </ac:cxnSpMkLst>
        </pc:cxnChg>
        <pc:cxnChg chg="add mod">
          <ac:chgData name="Jorge Canamar" userId="32338c8f-4e41-48e3-98a5-2a36eeb92941" providerId="ADAL" clId="{C49CE9F4-61D9-47AA-AAA0-3F8F1F063D17}" dt="2022-01-27T16:53:22.251" v="656" actId="14100"/>
          <ac:cxnSpMkLst>
            <pc:docMk/>
            <pc:sldMk cId="273957526" sldId="267"/>
            <ac:cxnSpMk id="51" creationId="{64E76124-302D-413D-AC88-DB59764DCE64}"/>
          </ac:cxnSpMkLst>
        </pc:cxnChg>
      </pc:sldChg>
      <pc:sldChg chg="modSp new del mod">
        <pc:chgData name="Jorge Canamar" userId="32338c8f-4e41-48e3-98a5-2a36eeb92941" providerId="ADAL" clId="{C49CE9F4-61D9-47AA-AAA0-3F8F1F063D17}" dt="2022-01-27T19:43:10.275" v="2910" actId="47"/>
        <pc:sldMkLst>
          <pc:docMk/>
          <pc:sldMk cId="3539102362" sldId="268"/>
        </pc:sldMkLst>
        <pc:spChg chg="mod">
          <ac:chgData name="Jorge Canamar" userId="32338c8f-4e41-48e3-98a5-2a36eeb92941" providerId="ADAL" clId="{C49CE9F4-61D9-47AA-AAA0-3F8F1F063D17}" dt="2022-01-27T18:04:34.302" v="1276"/>
          <ac:spMkLst>
            <pc:docMk/>
            <pc:sldMk cId="3539102362" sldId="268"/>
            <ac:spMk id="2" creationId="{B53D30CD-4C81-4AA7-A59E-81D478326F96}"/>
          </ac:spMkLst>
        </pc:spChg>
        <pc:spChg chg="mod">
          <ac:chgData name="Jorge Canamar" userId="32338c8f-4e41-48e3-98a5-2a36eeb92941" providerId="ADAL" clId="{C49CE9F4-61D9-47AA-AAA0-3F8F1F063D17}" dt="2022-01-27T18:04:58.678" v="1281" actId="20577"/>
          <ac:spMkLst>
            <pc:docMk/>
            <pc:sldMk cId="3539102362" sldId="268"/>
            <ac:spMk id="3" creationId="{3847C76A-7BA5-422D-AFDB-C3E25E7BEC99}"/>
          </ac:spMkLst>
        </pc:spChg>
      </pc:sldChg>
    </pc:docChg>
  </pc:docChgLst>
  <pc:docChgLst>
    <pc:chgData name="Jorge Canamar" userId="32338c8f-4e41-48e3-98a5-2a36eeb92941" providerId="ADAL" clId="{389EE870-2DC7-425A-9486-5A1337FD5FE4}"/>
    <pc:docChg chg="undo redo custSel modSld sldOrd">
      <pc:chgData name="Jorge Canamar" userId="32338c8f-4e41-48e3-98a5-2a36eeb92941" providerId="ADAL" clId="{389EE870-2DC7-425A-9486-5A1337FD5FE4}" dt="2022-01-27T15:18:08.403" v="1664" actId="1076"/>
      <pc:docMkLst>
        <pc:docMk/>
      </pc:docMkLst>
      <pc:sldChg chg="modSp mod">
        <pc:chgData name="Jorge Canamar" userId="32338c8f-4e41-48e3-98a5-2a36eeb92941" providerId="ADAL" clId="{389EE870-2DC7-425A-9486-5A1337FD5FE4}" dt="2022-01-27T03:19:34.031" v="1632" actId="20577"/>
        <pc:sldMkLst>
          <pc:docMk/>
          <pc:sldMk cId="3954906076" sldId="257"/>
        </pc:sldMkLst>
        <pc:spChg chg="mod">
          <ac:chgData name="Jorge Canamar" userId="32338c8f-4e41-48e3-98a5-2a36eeb92941" providerId="ADAL" clId="{389EE870-2DC7-425A-9486-5A1337FD5FE4}" dt="2022-01-27T03:11:52.324" v="1499" actId="6549"/>
          <ac:spMkLst>
            <pc:docMk/>
            <pc:sldMk cId="3954906076" sldId="257"/>
            <ac:spMk id="2" creationId="{A7EE5772-6958-4071-AF10-62F9C47ADA4F}"/>
          </ac:spMkLst>
        </pc:spChg>
        <pc:spChg chg="mod">
          <ac:chgData name="Jorge Canamar" userId="32338c8f-4e41-48e3-98a5-2a36eeb92941" providerId="ADAL" clId="{389EE870-2DC7-425A-9486-5A1337FD5FE4}" dt="2022-01-27T03:19:34.031" v="1632" actId="20577"/>
          <ac:spMkLst>
            <pc:docMk/>
            <pc:sldMk cId="3954906076" sldId="257"/>
            <ac:spMk id="3" creationId="{9B594955-B6BC-4E08-BD5C-9BC2059EA1D8}"/>
          </ac:spMkLst>
        </pc:spChg>
      </pc:sldChg>
      <pc:sldChg chg="modSp mod">
        <pc:chgData name="Jorge Canamar" userId="32338c8f-4e41-48e3-98a5-2a36eeb92941" providerId="ADAL" clId="{389EE870-2DC7-425A-9486-5A1337FD5FE4}" dt="2022-01-27T03:03:18.178" v="1041" actId="20577"/>
        <pc:sldMkLst>
          <pc:docMk/>
          <pc:sldMk cId="3682163040" sldId="259"/>
        </pc:sldMkLst>
        <pc:spChg chg="mod">
          <ac:chgData name="Jorge Canamar" userId="32338c8f-4e41-48e3-98a5-2a36eeb92941" providerId="ADAL" clId="{389EE870-2DC7-425A-9486-5A1337FD5FE4}" dt="2022-01-27T03:03:18.178" v="1041" actId="20577"/>
          <ac:spMkLst>
            <pc:docMk/>
            <pc:sldMk cId="3682163040" sldId="259"/>
            <ac:spMk id="3" creationId="{82E484C5-E0BE-4582-9519-4FFC8E59541D}"/>
          </ac:spMkLst>
        </pc:spChg>
      </pc:sldChg>
      <pc:sldChg chg="modSp mod">
        <pc:chgData name="Jorge Canamar" userId="32338c8f-4e41-48e3-98a5-2a36eeb92941" providerId="ADAL" clId="{389EE870-2DC7-425A-9486-5A1337FD5FE4}" dt="2022-01-27T03:08:12.378" v="1425" actId="20577"/>
        <pc:sldMkLst>
          <pc:docMk/>
          <pc:sldMk cId="1813540726" sldId="260"/>
        </pc:sldMkLst>
        <pc:spChg chg="mod">
          <ac:chgData name="Jorge Canamar" userId="32338c8f-4e41-48e3-98a5-2a36eeb92941" providerId="ADAL" clId="{389EE870-2DC7-425A-9486-5A1337FD5FE4}" dt="2022-01-27T03:08:12.378" v="1425" actId="20577"/>
          <ac:spMkLst>
            <pc:docMk/>
            <pc:sldMk cId="1813540726" sldId="260"/>
            <ac:spMk id="3" creationId="{8B25E3BA-E4C4-47E5-8E00-A52199890575}"/>
          </ac:spMkLst>
        </pc:spChg>
      </pc:sldChg>
      <pc:sldChg chg="modSp mod modNotesTx">
        <pc:chgData name="Jorge Canamar" userId="32338c8f-4e41-48e3-98a5-2a36eeb92941" providerId="ADAL" clId="{389EE870-2DC7-425A-9486-5A1337FD5FE4}" dt="2022-01-27T02:35:23.008" v="492" actId="20577"/>
        <pc:sldMkLst>
          <pc:docMk/>
          <pc:sldMk cId="1559783812" sldId="261"/>
        </pc:sldMkLst>
        <pc:spChg chg="mod">
          <ac:chgData name="Jorge Canamar" userId="32338c8f-4e41-48e3-98a5-2a36eeb92941" providerId="ADAL" clId="{389EE870-2DC7-425A-9486-5A1337FD5FE4}" dt="2022-01-27T02:35:23.008" v="492" actId="20577"/>
          <ac:spMkLst>
            <pc:docMk/>
            <pc:sldMk cId="1559783812" sldId="261"/>
            <ac:spMk id="3" creationId="{AB4C3BA8-39D3-438E-988F-CE981B2BBD56}"/>
          </ac:spMkLst>
        </pc:spChg>
      </pc:sldChg>
      <pc:sldChg chg="modSp mod">
        <pc:chgData name="Jorge Canamar" userId="32338c8f-4e41-48e3-98a5-2a36eeb92941" providerId="ADAL" clId="{389EE870-2DC7-425A-9486-5A1337FD5FE4}" dt="2022-01-27T03:09:33.767" v="1426" actId="13926"/>
        <pc:sldMkLst>
          <pc:docMk/>
          <pc:sldMk cId="191286612" sldId="264"/>
        </pc:sldMkLst>
        <pc:spChg chg="mod">
          <ac:chgData name="Jorge Canamar" userId="32338c8f-4e41-48e3-98a5-2a36eeb92941" providerId="ADAL" clId="{389EE870-2DC7-425A-9486-5A1337FD5FE4}" dt="2022-01-27T03:09:33.767" v="1426" actId="13926"/>
          <ac:spMkLst>
            <pc:docMk/>
            <pc:sldMk cId="191286612" sldId="264"/>
            <ac:spMk id="3" creationId="{C2F8F2CC-713C-4937-8D52-C0DD0B209BFB}"/>
          </ac:spMkLst>
        </pc:spChg>
      </pc:sldChg>
      <pc:sldChg chg="modSp mod ord">
        <pc:chgData name="Jorge Canamar" userId="32338c8f-4e41-48e3-98a5-2a36eeb92941" providerId="ADAL" clId="{389EE870-2DC7-425A-9486-5A1337FD5FE4}" dt="2022-01-27T15:18:08.403" v="1664" actId="1076"/>
        <pc:sldMkLst>
          <pc:docMk/>
          <pc:sldMk cId="4033379349" sldId="266"/>
        </pc:sldMkLst>
        <pc:spChg chg="mod">
          <ac:chgData name="Jorge Canamar" userId="32338c8f-4e41-48e3-98a5-2a36eeb92941" providerId="ADAL" clId="{389EE870-2DC7-425A-9486-5A1337FD5FE4}" dt="2022-01-27T15:16:36.427" v="1635" actId="14100"/>
          <ac:spMkLst>
            <pc:docMk/>
            <pc:sldMk cId="4033379349" sldId="266"/>
            <ac:spMk id="20" creationId="{3E3DA6B3-F7CC-40DB-8F7C-C53B977F57FD}"/>
          </ac:spMkLst>
        </pc:spChg>
        <pc:spChg chg="mod">
          <ac:chgData name="Jorge Canamar" userId="32338c8f-4e41-48e3-98a5-2a36eeb92941" providerId="ADAL" clId="{389EE870-2DC7-425A-9486-5A1337FD5FE4}" dt="2022-01-27T15:17:36.816" v="1656" actId="14100"/>
          <ac:spMkLst>
            <pc:docMk/>
            <pc:sldMk cId="4033379349" sldId="266"/>
            <ac:spMk id="22" creationId="{5CD5818E-A5AF-46A1-86CF-B09C79AC0BE0}"/>
          </ac:spMkLst>
        </pc:spChg>
        <pc:spChg chg="mod">
          <ac:chgData name="Jorge Canamar" userId="32338c8f-4e41-48e3-98a5-2a36eeb92941" providerId="ADAL" clId="{389EE870-2DC7-425A-9486-5A1337FD5FE4}" dt="2022-01-27T15:17:40.924" v="1657" actId="14100"/>
          <ac:spMkLst>
            <pc:docMk/>
            <pc:sldMk cId="4033379349" sldId="266"/>
            <ac:spMk id="33" creationId="{7044D54C-2EDC-4B3B-99E0-67C173110077}"/>
          </ac:spMkLst>
        </pc:spChg>
        <pc:spChg chg="mod">
          <ac:chgData name="Jorge Canamar" userId="32338c8f-4e41-48e3-98a5-2a36eeb92941" providerId="ADAL" clId="{389EE870-2DC7-425A-9486-5A1337FD5FE4}" dt="2022-01-27T15:17:49.095" v="1658" actId="14100"/>
          <ac:spMkLst>
            <pc:docMk/>
            <pc:sldMk cId="4033379349" sldId="266"/>
            <ac:spMk id="35" creationId="{608E037A-3548-4A17-9C32-B6BEC7EE13E4}"/>
          </ac:spMkLst>
        </pc:spChg>
        <pc:spChg chg="mod">
          <ac:chgData name="Jorge Canamar" userId="32338c8f-4e41-48e3-98a5-2a36eeb92941" providerId="ADAL" clId="{389EE870-2DC7-425A-9486-5A1337FD5FE4}" dt="2022-01-27T15:18:08.403" v="1664" actId="1076"/>
          <ac:spMkLst>
            <pc:docMk/>
            <pc:sldMk cId="4033379349" sldId="266"/>
            <ac:spMk id="37" creationId="{4B5188B5-156A-41BC-A853-EC5767A15D15}"/>
          </ac:spMkLst>
        </pc:spChg>
        <pc:spChg chg="mod">
          <ac:chgData name="Jorge Canamar" userId="32338c8f-4e41-48e3-98a5-2a36eeb92941" providerId="ADAL" clId="{389EE870-2DC7-425A-9486-5A1337FD5FE4}" dt="2022-01-27T15:17:29.805" v="1654" actId="14100"/>
          <ac:spMkLst>
            <pc:docMk/>
            <pc:sldMk cId="4033379349" sldId="266"/>
            <ac:spMk id="38" creationId="{5A7528E2-4D88-41F7-9FE3-74B9AD2D9014}"/>
          </ac:spMkLst>
        </pc:spChg>
        <pc:spChg chg="mod">
          <ac:chgData name="Jorge Canamar" userId="32338c8f-4e41-48e3-98a5-2a36eeb92941" providerId="ADAL" clId="{389EE870-2DC7-425A-9486-5A1337FD5FE4}" dt="2022-01-27T15:17:56.862" v="1660" actId="14100"/>
          <ac:spMkLst>
            <pc:docMk/>
            <pc:sldMk cId="4033379349" sldId="266"/>
            <ac:spMk id="39" creationId="{02B503B3-F192-4D72-8363-98872FE9BEDE}"/>
          </ac:spMkLst>
        </pc:spChg>
        <pc:spChg chg="mod">
          <ac:chgData name="Jorge Canamar" userId="32338c8f-4e41-48e3-98a5-2a36eeb92941" providerId="ADAL" clId="{389EE870-2DC7-425A-9486-5A1337FD5FE4}" dt="2022-01-27T15:17:52.185" v="1659" actId="14100"/>
          <ac:spMkLst>
            <pc:docMk/>
            <pc:sldMk cId="4033379349" sldId="266"/>
            <ac:spMk id="40" creationId="{6C688D66-F8EB-4A09-88E0-396701DC4D73}"/>
          </ac:spMkLst>
        </pc:spChg>
        <pc:spChg chg="mod">
          <ac:chgData name="Jorge Canamar" userId="32338c8f-4e41-48e3-98a5-2a36eeb92941" providerId="ADAL" clId="{389EE870-2DC7-425A-9486-5A1337FD5FE4}" dt="2022-01-27T15:17:25.261" v="1653" actId="14100"/>
          <ac:spMkLst>
            <pc:docMk/>
            <pc:sldMk cId="4033379349" sldId="266"/>
            <ac:spMk id="48" creationId="{012FFFA5-1C8C-4065-BBA1-6560CE7B2B81}"/>
          </ac:spMkLst>
        </pc:spChg>
        <pc:spChg chg="mod">
          <ac:chgData name="Jorge Canamar" userId="32338c8f-4e41-48e3-98a5-2a36eeb92941" providerId="ADAL" clId="{389EE870-2DC7-425A-9486-5A1337FD5FE4}" dt="2022-01-27T15:17:32.834" v="1655" actId="14100"/>
          <ac:spMkLst>
            <pc:docMk/>
            <pc:sldMk cId="4033379349" sldId="266"/>
            <ac:spMk id="49" creationId="{3E456B2A-BF20-4E76-9DEC-AA48D8DAA04D}"/>
          </ac:spMkLst>
        </pc:spChg>
        <pc:spChg chg="mod">
          <ac:chgData name="Jorge Canamar" userId="32338c8f-4e41-48e3-98a5-2a36eeb92941" providerId="ADAL" clId="{389EE870-2DC7-425A-9486-5A1337FD5FE4}" dt="2022-01-27T15:18:00.955" v="1661" actId="14100"/>
          <ac:spMkLst>
            <pc:docMk/>
            <pc:sldMk cId="4033379349" sldId="266"/>
            <ac:spMk id="50" creationId="{736655A4-7968-4E42-8597-F52D4F86281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28919-52B0-48D2-B197-5F39A45A46B8}" type="datetimeFigureOut">
              <a:rPr lang="en-US" smtClean="0"/>
              <a:t>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F4744-6E46-43C0-AEB8-F9D14284696E}" type="slidenum">
              <a:rPr lang="en-US" smtClean="0"/>
              <a:t>‹#›</a:t>
            </a:fld>
            <a:endParaRPr lang="en-US"/>
          </a:p>
        </p:txBody>
      </p:sp>
    </p:spTree>
    <p:extLst>
      <p:ext uri="{BB962C8B-B14F-4D97-AF65-F5344CB8AC3E}">
        <p14:creationId xmlns:p14="http://schemas.microsoft.com/office/powerpoint/2010/main" val="2211985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dirty="0"/>
              <a:t> bullet – responsibilities associated with maintaining models, performing studies to complete benchmark and supplemental GMD vulnerability assessments, and implementing process(es) to obtain GMD measurement data for the ERCOT region in compliance with R1</a:t>
            </a:r>
          </a:p>
          <a:p>
            <a:r>
              <a:rPr lang="en-US" dirty="0"/>
              <a:t>Second model build was due to the first SSWG case used on the first build had been outdated based on several updates. A newer more updated case was available from SSWG and it was decided to use this. </a:t>
            </a:r>
          </a:p>
        </p:txBody>
      </p:sp>
      <p:sp>
        <p:nvSpPr>
          <p:cNvPr id="4" name="Slide Number Placeholder 3"/>
          <p:cNvSpPr>
            <a:spLocks noGrp="1"/>
          </p:cNvSpPr>
          <p:nvPr>
            <p:ph type="sldNum" sz="quarter" idx="5"/>
          </p:nvPr>
        </p:nvSpPr>
        <p:spPr/>
        <p:txBody>
          <a:bodyPr/>
          <a:lstStyle/>
          <a:p>
            <a:fld id="{25CF4744-6E46-43C0-AEB8-F9D14284696E}" type="slidenum">
              <a:rPr lang="en-US" smtClean="0"/>
              <a:t>2</a:t>
            </a:fld>
            <a:endParaRPr lang="en-US"/>
          </a:p>
        </p:txBody>
      </p:sp>
    </p:spTree>
    <p:extLst>
      <p:ext uri="{BB962C8B-B14F-4D97-AF65-F5344CB8AC3E}">
        <p14:creationId xmlns:p14="http://schemas.microsoft.com/office/powerpoint/2010/main" val="4051890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dirty="0"/>
              <a:t> bullet CAPs include but not limited to Operating Procedures, Transmission Improvement, and Generation redispatch or recommitment</a:t>
            </a:r>
          </a:p>
        </p:txBody>
      </p:sp>
      <p:sp>
        <p:nvSpPr>
          <p:cNvPr id="4" name="Slide Number Placeholder 3"/>
          <p:cNvSpPr>
            <a:spLocks noGrp="1"/>
          </p:cNvSpPr>
          <p:nvPr>
            <p:ph type="sldNum" sz="quarter" idx="5"/>
          </p:nvPr>
        </p:nvSpPr>
        <p:spPr/>
        <p:txBody>
          <a:bodyPr/>
          <a:lstStyle/>
          <a:p>
            <a:fld id="{25CF4744-6E46-43C0-AEB8-F9D14284696E}" type="slidenum">
              <a:rPr lang="en-US" smtClean="0"/>
              <a:t>3</a:t>
            </a:fld>
            <a:endParaRPr lang="en-US"/>
          </a:p>
        </p:txBody>
      </p:sp>
    </p:spTree>
    <p:extLst>
      <p:ext uri="{BB962C8B-B14F-4D97-AF65-F5344CB8AC3E}">
        <p14:creationId xmlns:p14="http://schemas.microsoft.com/office/powerpoint/2010/main" val="232643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The second option is still to convert the PGDTF into a working group itself</a:t>
            </a:r>
          </a:p>
          <a:p>
            <a:pPr lvl="1"/>
            <a:r>
              <a:rPr lang="en-US" dirty="0">
                <a:highlight>
                  <a:srgbClr val="FFFF00"/>
                </a:highlight>
              </a:rPr>
              <a:t>The biggest issue with this is the limited scope for the WG in between model builds and assessments</a:t>
            </a:r>
          </a:p>
          <a:p>
            <a:endParaRPr lang="en-US" dirty="0"/>
          </a:p>
        </p:txBody>
      </p:sp>
      <p:sp>
        <p:nvSpPr>
          <p:cNvPr id="4" name="Slide Number Placeholder 3"/>
          <p:cNvSpPr>
            <a:spLocks noGrp="1"/>
          </p:cNvSpPr>
          <p:nvPr>
            <p:ph type="sldNum" sz="quarter" idx="5"/>
          </p:nvPr>
        </p:nvSpPr>
        <p:spPr/>
        <p:txBody>
          <a:bodyPr/>
          <a:lstStyle/>
          <a:p>
            <a:fld id="{25CF4744-6E46-43C0-AEB8-F9D14284696E}" type="slidenum">
              <a:rPr lang="en-US" smtClean="0"/>
              <a:t>7</a:t>
            </a:fld>
            <a:endParaRPr lang="en-US"/>
          </a:p>
        </p:txBody>
      </p:sp>
    </p:spTree>
    <p:extLst>
      <p:ext uri="{BB962C8B-B14F-4D97-AF65-F5344CB8AC3E}">
        <p14:creationId xmlns:p14="http://schemas.microsoft.com/office/powerpoint/2010/main" val="2252252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CF4744-6E46-43C0-AEB8-F9D14284696E}" type="slidenum">
              <a:rPr lang="en-US" smtClean="0"/>
              <a:t>9</a:t>
            </a:fld>
            <a:endParaRPr lang="en-US"/>
          </a:p>
        </p:txBody>
      </p:sp>
    </p:spTree>
    <p:extLst>
      <p:ext uri="{BB962C8B-B14F-4D97-AF65-F5344CB8AC3E}">
        <p14:creationId xmlns:p14="http://schemas.microsoft.com/office/powerpoint/2010/main" val="3119190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0CA33-0510-4949-8ADD-8F8161961F79}"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D04B2-86E4-46AF-A0FF-E08608AAD3A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51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CA33-0510-4949-8ADD-8F8161961F79}"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121112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CA33-0510-4949-8ADD-8F8161961F79}"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88625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60CA33-0510-4949-8ADD-8F8161961F79}"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113587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60CA33-0510-4949-8ADD-8F8161961F79}"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D04B2-86E4-46AF-A0FF-E08608AAD3A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19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60CA33-0510-4949-8ADD-8F8161961F79}"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420021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60CA33-0510-4949-8ADD-8F8161961F79}" type="datetimeFigureOut">
              <a:rPr lang="en-US" smtClean="0"/>
              <a:t>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321470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60CA33-0510-4949-8ADD-8F8161961F79}" type="datetimeFigureOut">
              <a:rPr lang="en-US" smtClean="0"/>
              <a:t>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29668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60CA33-0510-4949-8ADD-8F8161961F79}" type="datetimeFigureOut">
              <a:rPr lang="en-US" smtClean="0"/>
              <a:t>2/1/2022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153710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60CA33-0510-4949-8ADD-8F8161961F79}" type="datetimeFigureOut">
              <a:rPr lang="en-US" smtClean="0"/>
              <a:t>2/1/2022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61D04B2-86E4-46AF-A0FF-E08608AAD3AD}" type="slidenum">
              <a:rPr lang="en-US" smtClean="0"/>
              <a:t>‹#›</a:t>
            </a:fld>
            <a:endParaRPr lang="en-US"/>
          </a:p>
        </p:txBody>
      </p:sp>
    </p:spTree>
    <p:extLst>
      <p:ext uri="{BB962C8B-B14F-4D97-AF65-F5344CB8AC3E}">
        <p14:creationId xmlns:p14="http://schemas.microsoft.com/office/powerpoint/2010/main" val="89680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60CA33-0510-4949-8ADD-8F8161961F79}"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D04B2-86E4-46AF-A0FF-E08608AAD3AD}" type="slidenum">
              <a:rPr lang="en-US" smtClean="0"/>
              <a:t>‹#›</a:t>
            </a:fld>
            <a:endParaRPr lang="en-US"/>
          </a:p>
        </p:txBody>
      </p:sp>
    </p:spTree>
    <p:extLst>
      <p:ext uri="{BB962C8B-B14F-4D97-AF65-F5344CB8AC3E}">
        <p14:creationId xmlns:p14="http://schemas.microsoft.com/office/powerpoint/2010/main" val="2339216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60CA33-0510-4949-8ADD-8F8161961F79}" type="datetimeFigureOut">
              <a:rPr lang="en-US" smtClean="0"/>
              <a:t>2/1/2022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61D04B2-86E4-46AF-A0FF-E08608AAD3A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8572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3" Type="http://schemas.openxmlformats.org/officeDocument/2006/relationships/hyperlink" Target="mailto:jianhui.zhang@austinenergy.com" TargetMode="External"/><Relationship Id="rId2" Type="http://schemas.openxmlformats.org/officeDocument/2006/relationships/hyperlink" Target="mailto:jcanamar@huntutility.com"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2E2AD-6070-4686-8F20-EA36868F4D66}"/>
              </a:ext>
            </a:extLst>
          </p:cNvPr>
          <p:cNvSpPr>
            <a:spLocks noGrp="1"/>
          </p:cNvSpPr>
          <p:nvPr>
            <p:ph type="ctrTitle"/>
          </p:nvPr>
        </p:nvSpPr>
        <p:spPr/>
        <p:txBody>
          <a:bodyPr/>
          <a:lstStyle/>
          <a:p>
            <a:r>
              <a:rPr lang="en-US" dirty="0"/>
              <a:t>PGDTF Update to ROS</a:t>
            </a:r>
          </a:p>
        </p:txBody>
      </p:sp>
      <p:sp>
        <p:nvSpPr>
          <p:cNvPr id="3" name="Subtitle 2">
            <a:extLst>
              <a:ext uri="{FF2B5EF4-FFF2-40B4-BE49-F238E27FC236}">
                <a16:creationId xmlns:a16="http://schemas.microsoft.com/office/drawing/2014/main" id="{C4FB7FA9-9F1D-4D86-90EA-79ADEA8F5954}"/>
              </a:ext>
            </a:extLst>
          </p:cNvPr>
          <p:cNvSpPr>
            <a:spLocks noGrp="1"/>
          </p:cNvSpPr>
          <p:nvPr>
            <p:ph type="subTitle" idx="1"/>
          </p:nvPr>
        </p:nvSpPr>
        <p:spPr/>
        <p:txBody>
          <a:bodyPr>
            <a:normAutofit fontScale="85000" lnSpcReduction="20000"/>
          </a:bodyPr>
          <a:lstStyle/>
          <a:p>
            <a:r>
              <a:rPr lang="en-US" dirty="0"/>
              <a:t>02/03/2022</a:t>
            </a:r>
          </a:p>
          <a:p>
            <a:r>
              <a:rPr lang="en-US" dirty="0"/>
              <a:t>Jorge Canamar (Chair)</a:t>
            </a:r>
          </a:p>
          <a:p>
            <a:r>
              <a:rPr lang="en-US" dirty="0" err="1"/>
              <a:t>Jianhui</a:t>
            </a:r>
            <a:r>
              <a:rPr lang="en-US" dirty="0"/>
              <a:t> Zhang (Vice Chair)</a:t>
            </a:r>
          </a:p>
        </p:txBody>
      </p:sp>
    </p:spTree>
    <p:extLst>
      <p:ext uri="{BB962C8B-B14F-4D97-AF65-F5344CB8AC3E}">
        <p14:creationId xmlns:p14="http://schemas.microsoft.com/office/powerpoint/2010/main" val="417159701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FD8-7D23-4F53-8B42-A4BF1537AEA8}"/>
              </a:ext>
            </a:extLst>
          </p:cNvPr>
          <p:cNvSpPr>
            <a:spLocks noGrp="1"/>
          </p:cNvSpPr>
          <p:nvPr>
            <p:ph type="title"/>
          </p:nvPr>
        </p:nvSpPr>
        <p:spPr/>
        <p:txBody>
          <a:bodyPr/>
          <a:lstStyle/>
          <a:p>
            <a:r>
              <a:rPr lang="en-US"/>
              <a:t>PGDTF Scope</a:t>
            </a:r>
            <a:endParaRPr lang="en-US" dirty="0"/>
          </a:p>
        </p:txBody>
      </p:sp>
      <p:sp>
        <p:nvSpPr>
          <p:cNvPr id="3" name="Content Placeholder 2">
            <a:extLst>
              <a:ext uri="{FF2B5EF4-FFF2-40B4-BE49-F238E27FC236}">
                <a16:creationId xmlns:a16="http://schemas.microsoft.com/office/drawing/2014/main" id="{AB4C3BA8-39D3-438E-988F-CE981B2BBD56}"/>
              </a:ext>
            </a:extLst>
          </p:cNvPr>
          <p:cNvSpPr>
            <a:spLocks noGrp="1"/>
          </p:cNvSpPr>
          <p:nvPr>
            <p:ph idx="1"/>
          </p:nvPr>
        </p:nvSpPr>
        <p:spPr>
          <a:xfrm>
            <a:off x="1097280" y="1845733"/>
            <a:ext cx="10058400" cy="4503696"/>
          </a:xfrm>
        </p:spPr>
        <p:txBody>
          <a:bodyPr>
            <a:normAutofit fontScale="92500" lnSpcReduction="20000"/>
          </a:bodyPr>
          <a:lstStyle/>
          <a:p>
            <a:r>
              <a:rPr lang="en-US" dirty="0"/>
              <a:t>Review and comment to any proposed changes to the ERCOT binding documents needed to meet the requirements of NERC TPL-007-4.</a:t>
            </a:r>
          </a:p>
          <a:p>
            <a:pPr lvl="1"/>
            <a:r>
              <a:rPr lang="en-US" dirty="0">
                <a:solidFill>
                  <a:srgbClr val="FF0000"/>
                </a:solidFill>
              </a:rPr>
              <a:t>Binding document changes have been completed for TPL-007-4. Future revisions may require further updates</a:t>
            </a:r>
          </a:p>
          <a:p>
            <a:r>
              <a:rPr lang="en-US" dirty="0"/>
              <a:t>Update individual and joint responsibilities of ERCOT, Transmission Planners, TSPs and Resource Entities in compliance with R1</a:t>
            </a:r>
          </a:p>
          <a:p>
            <a:pPr lvl="1"/>
            <a:r>
              <a:rPr lang="en-US" dirty="0">
                <a:solidFill>
                  <a:srgbClr val="FF0000"/>
                </a:solidFill>
              </a:rPr>
              <a:t>Responsibilities for R1 of TPL-007 have been determined and assigned via ERCOT Planning Guides 6.11</a:t>
            </a:r>
          </a:p>
          <a:p>
            <a:r>
              <a:rPr lang="en-US" dirty="0"/>
              <a:t>Update the GIC System models and establish the frequency of updating the models.</a:t>
            </a:r>
          </a:p>
          <a:p>
            <a:pPr lvl="1"/>
            <a:r>
              <a:rPr lang="en-US" dirty="0">
                <a:solidFill>
                  <a:srgbClr val="FF0000"/>
                </a:solidFill>
              </a:rPr>
              <a:t>First model development was completed by xx/2018</a:t>
            </a:r>
          </a:p>
          <a:p>
            <a:pPr lvl="1"/>
            <a:r>
              <a:rPr lang="en-US" dirty="0">
                <a:solidFill>
                  <a:srgbClr val="FF0000"/>
                </a:solidFill>
              </a:rPr>
              <a:t>An updated model was developed due to several updates on the SSWG case and was completed by 06/2019</a:t>
            </a:r>
          </a:p>
          <a:p>
            <a:pPr lvl="1"/>
            <a:r>
              <a:rPr lang="en-US" dirty="0">
                <a:solidFill>
                  <a:srgbClr val="FF0000"/>
                </a:solidFill>
              </a:rPr>
              <a:t>Models are to be built every five years (next model build will be in 2024)</a:t>
            </a:r>
          </a:p>
          <a:p>
            <a:r>
              <a:rPr lang="en-US" dirty="0"/>
              <a:t>Communicate all updates to the GIC system models during model builds via the PGDTF listserv(s).</a:t>
            </a:r>
          </a:p>
          <a:p>
            <a:pPr lvl="1"/>
            <a:r>
              <a:rPr lang="en-US" dirty="0">
                <a:solidFill>
                  <a:srgbClr val="FF0000"/>
                </a:solidFill>
              </a:rPr>
              <a:t>The </a:t>
            </a:r>
            <a:r>
              <a:rPr lang="en-US" dirty="0" err="1">
                <a:solidFill>
                  <a:srgbClr val="FF0000"/>
                </a:solidFill>
              </a:rPr>
              <a:t>listserves</a:t>
            </a:r>
            <a:r>
              <a:rPr lang="en-US" dirty="0">
                <a:solidFill>
                  <a:srgbClr val="FF0000"/>
                </a:solidFill>
              </a:rPr>
              <a:t> has been used throughout the whole process. </a:t>
            </a:r>
          </a:p>
          <a:p>
            <a:r>
              <a:rPr lang="en-US" dirty="0"/>
              <a:t>Identify the appropriate sources for the required data and tools to perform GMD Vulnerability Assessments through research and participation in the NERC GMDTF and technical conferences.</a:t>
            </a:r>
          </a:p>
          <a:p>
            <a:pPr lvl="1"/>
            <a:r>
              <a:rPr lang="en-US" dirty="0">
                <a:solidFill>
                  <a:srgbClr val="FF0000"/>
                </a:solidFill>
              </a:rPr>
              <a:t>The necessary processes and tools are in place to gather data and perform the GMDVA all of which are included in the PGDTF manual and methodology</a:t>
            </a:r>
            <a:endParaRPr lang="en-US" dirty="0"/>
          </a:p>
        </p:txBody>
      </p:sp>
    </p:spTree>
    <p:extLst>
      <p:ext uri="{BB962C8B-B14F-4D97-AF65-F5344CB8AC3E}">
        <p14:creationId xmlns:p14="http://schemas.microsoft.com/office/powerpoint/2010/main" val="155978381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FE8B7-3B34-43C4-9D75-544495C76C12}"/>
              </a:ext>
            </a:extLst>
          </p:cNvPr>
          <p:cNvSpPr>
            <a:spLocks noGrp="1"/>
          </p:cNvSpPr>
          <p:nvPr>
            <p:ph type="title"/>
          </p:nvPr>
        </p:nvSpPr>
        <p:spPr/>
        <p:txBody>
          <a:bodyPr/>
          <a:lstStyle/>
          <a:p>
            <a:r>
              <a:rPr lang="en-US" dirty="0"/>
              <a:t>PGDTF Scope</a:t>
            </a:r>
          </a:p>
        </p:txBody>
      </p:sp>
      <p:sp>
        <p:nvSpPr>
          <p:cNvPr id="3" name="Content Placeholder 2">
            <a:extLst>
              <a:ext uri="{FF2B5EF4-FFF2-40B4-BE49-F238E27FC236}">
                <a16:creationId xmlns:a16="http://schemas.microsoft.com/office/drawing/2014/main" id="{82E484C5-E0BE-4582-9519-4FFC8E59541D}"/>
              </a:ext>
            </a:extLst>
          </p:cNvPr>
          <p:cNvSpPr>
            <a:spLocks noGrp="1"/>
          </p:cNvSpPr>
          <p:nvPr>
            <p:ph idx="1"/>
          </p:nvPr>
        </p:nvSpPr>
        <p:spPr/>
        <p:txBody>
          <a:bodyPr>
            <a:normAutofit fontScale="92500" lnSpcReduction="20000"/>
          </a:bodyPr>
          <a:lstStyle/>
          <a:p>
            <a:r>
              <a:rPr lang="en-US" dirty="0"/>
              <a:t>Develop the acceptable steady state voltage performance criteria during the benchmark and supplemental GMD Events as described in Attachment 1 of the TPL-007-4 standard.</a:t>
            </a:r>
          </a:p>
          <a:p>
            <a:pPr lvl="1"/>
            <a:r>
              <a:rPr lang="en-US" dirty="0">
                <a:solidFill>
                  <a:srgbClr val="FF0000"/>
                </a:solidFill>
              </a:rPr>
              <a:t>ERCOT developed steady state voltage performance criteria which was approved by TAC in 10/2021</a:t>
            </a:r>
          </a:p>
          <a:p>
            <a:r>
              <a:rPr lang="en-US" dirty="0"/>
              <a:t>Support the GMD Vulnerability Assessments</a:t>
            </a:r>
          </a:p>
          <a:p>
            <a:pPr lvl="1"/>
            <a:r>
              <a:rPr lang="en-US" dirty="0">
                <a:solidFill>
                  <a:srgbClr val="FF0000"/>
                </a:solidFill>
              </a:rPr>
              <a:t>First GMDVA was completed in 12/2021 </a:t>
            </a:r>
          </a:p>
          <a:p>
            <a:pPr lvl="1"/>
            <a:r>
              <a:rPr lang="en-US" dirty="0">
                <a:solidFill>
                  <a:srgbClr val="FF0000"/>
                </a:solidFill>
              </a:rPr>
              <a:t>All necessary processes and tools are in place to perform future assessments</a:t>
            </a:r>
            <a:endParaRPr lang="en-US" dirty="0"/>
          </a:p>
          <a:p>
            <a:r>
              <a:rPr lang="en-US" dirty="0"/>
              <a:t>Develop guidelines for CAP alternatives to meet the performance requirements of TPL-007-4, aligned with the industry’s knowledge and experience with GMD</a:t>
            </a:r>
          </a:p>
          <a:p>
            <a:pPr lvl="1"/>
            <a:r>
              <a:rPr lang="en-US" dirty="0">
                <a:solidFill>
                  <a:srgbClr val="FF0000"/>
                </a:solidFill>
              </a:rPr>
              <a:t>CAPs have not been required so far based on the results obtained (12/2021)</a:t>
            </a:r>
            <a:endParaRPr lang="en-US" dirty="0"/>
          </a:p>
          <a:p>
            <a:r>
              <a:rPr lang="en-US" dirty="0"/>
              <a:t>Refine a process for approving CAPs developed as a result of a GMD Vulnerability Assessment.</a:t>
            </a:r>
          </a:p>
          <a:p>
            <a:pPr lvl="1"/>
            <a:r>
              <a:rPr lang="en-US" dirty="0">
                <a:solidFill>
                  <a:srgbClr val="FF0000"/>
                </a:solidFill>
              </a:rPr>
              <a:t>ERCOT has defined processes to approve CAPs which was reiterated in PG Section 3.1.8(6). </a:t>
            </a:r>
          </a:p>
          <a:p>
            <a:r>
              <a:rPr lang="en-US" dirty="0"/>
              <a:t>Review and provide feedback on ERCOT’s method of collecting and aggregating the data from the applicable various stakeholders and owners of the data, after it is developed.</a:t>
            </a:r>
          </a:p>
          <a:p>
            <a:pPr lvl="1"/>
            <a:r>
              <a:rPr lang="en-US" dirty="0">
                <a:solidFill>
                  <a:srgbClr val="FF0000"/>
                </a:solidFill>
              </a:rPr>
              <a:t>PGDTF developed a process for building GIC models and performing GIC studies with stakeholder feedback</a:t>
            </a:r>
          </a:p>
          <a:p>
            <a:endParaRPr lang="en-US" dirty="0"/>
          </a:p>
        </p:txBody>
      </p:sp>
    </p:spTree>
    <p:extLst>
      <p:ext uri="{BB962C8B-B14F-4D97-AF65-F5344CB8AC3E}">
        <p14:creationId xmlns:p14="http://schemas.microsoft.com/office/powerpoint/2010/main" val="36821630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4F659-6347-4056-845F-A82F95C6569B}"/>
              </a:ext>
            </a:extLst>
          </p:cNvPr>
          <p:cNvSpPr>
            <a:spLocks noGrp="1"/>
          </p:cNvSpPr>
          <p:nvPr>
            <p:ph type="title"/>
          </p:nvPr>
        </p:nvSpPr>
        <p:spPr/>
        <p:txBody>
          <a:bodyPr/>
          <a:lstStyle/>
          <a:p>
            <a:r>
              <a:rPr lang="en-US" dirty="0"/>
              <a:t>PGDTF Scope</a:t>
            </a:r>
          </a:p>
        </p:txBody>
      </p:sp>
      <p:sp>
        <p:nvSpPr>
          <p:cNvPr id="3" name="Content Placeholder 2">
            <a:extLst>
              <a:ext uri="{FF2B5EF4-FFF2-40B4-BE49-F238E27FC236}">
                <a16:creationId xmlns:a16="http://schemas.microsoft.com/office/drawing/2014/main" id="{8B25E3BA-E4C4-47E5-8E00-A52199890575}"/>
              </a:ext>
            </a:extLst>
          </p:cNvPr>
          <p:cNvSpPr>
            <a:spLocks noGrp="1"/>
          </p:cNvSpPr>
          <p:nvPr>
            <p:ph idx="1"/>
          </p:nvPr>
        </p:nvSpPr>
        <p:spPr/>
        <p:txBody>
          <a:bodyPr>
            <a:normAutofit/>
          </a:bodyPr>
          <a:lstStyle/>
          <a:p>
            <a:r>
              <a:rPr lang="en-US" dirty="0"/>
              <a:t>Review and update the PGDTF Procedure Manual, GIC Modelling Expectations, and Methodology for Assessing GMD Impacts on ERCOT Power System as needed.  </a:t>
            </a:r>
          </a:p>
          <a:p>
            <a:pPr lvl="1"/>
            <a:r>
              <a:rPr lang="en-US" dirty="0">
                <a:solidFill>
                  <a:srgbClr val="FF0000"/>
                </a:solidFill>
              </a:rPr>
              <a:t>All documents were updated prior to and after the GIC model build and vulnerability assessment</a:t>
            </a:r>
          </a:p>
          <a:p>
            <a:r>
              <a:rPr lang="en-US" dirty="0"/>
              <a:t>Review and provide feedback on ERCOT process to obtain GMD measurement data from at least one GIC monitor, and one magnetometer located in ERCOT in accordance with NERC TPL-007-4 Requirements R12 and R13.</a:t>
            </a:r>
          </a:p>
          <a:p>
            <a:pPr lvl="1"/>
            <a:r>
              <a:rPr lang="en-US" dirty="0">
                <a:solidFill>
                  <a:srgbClr val="FF0000"/>
                </a:solidFill>
              </a:rPr>
              <a:t>ERCOT has developed a process per Operating Guide 6.1.5.1 to collect GIC monitor and magnetometer data</a:t>
            </a:r>
          </a:p>
          <a:p>
            <a:r>
              <a:rPr lang="en-US" dirty="0"/>
              <a:t>Monitor GMD-related activities at FERC, IEEE, NERC, and EPRI, discuss these activities at PGDTF, and discuss potential impacts of ERCOT and need for comments.</a:t>
            </a:r>
          </a:p>
          <a:p>
            <a:pPr lvl="1"/>
            <a:r>
              <a:rPr lang="en-US" dirty="0">
                <a:solidFill>
                  <a:srgbClr val="FF0000"/>
                </a:solidFill>
              </a:rPr>
              <a:t>These have been continually monitored by ERCOT and the Task Force</a:t>
            </a:r>
          </a:p>
          <a:p>
            <a:pPr lvl="1"/>
            <a:r>
              <a:rPr lang="en-US" dirty="0">
                <a:solidFill>
                  <a:srgbClr val="FF0000"/>
                </a:solidFill>
              </a:rPr>
              <a:t>Ongoing task to be maintained</a:t>
            </a:r>
            <a:endParaRPr lang="en-US" dirty="0"/>
          </a:p>
        </p:txBody>
      </p:sp>
    </p:spTree>
    <p:extLst>
      <p:ext uri="{BB962C8B-B14F-4D97-AF65-F5344CB8AC3E}">
        <p14:creationId xmlns:p14="http://schemas.microsoft.com/office/powerpoint/2010/main" val="181354072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E5772-6958-4071-AF10-62F9C47ADA4F}"/>
              </a:ext>
            </a:extLst>
          </p:cNvPr>
          <p:cNvSpPr>
            <a:spLocks noGrp="1"/>
          </p:cNvSpPr>
          <p:nvPr>
            <p:ph type="title"/>
          </p:nvPr>
        </p:nvSpPr>
        <p:spPr/>
        <p:txBody>
          <a:bodyPr>
            <a:normAutofit/>
          </a:bodyPr>
          <a:lstStyle/>
          <a:p>
            <a:r>
              <a:rPr lang="en-US" dirty="0"/>
              <a:t>Future Responsibilities</a:t>
            </a:r>
          </a:p>
        </p:txBody>
      </p:sp>
      <p:sp>
        <p:nvSpPr>
          <p:cNvPr id="3" name="Content Placeholder 2">
            <a:extLst>
              <a:ext uri="{FF2B5EF4-FFF2-40B4-BE49-F238E27FC236}">
                <a16:creationId xmlns:a16="http://schemas.microsoft.com/office/drawing/2014/main" id="{9B594955-B6BC-4E08-BD5C-9BC2059EA1D8}"/>
              </a:ext>
            </a:extLst>
          </p:cNvPr>
          <p:cNvSpPr>
            <a:spLocks noGrp="1"/>
          </p:cNvSpPr>
          <p:nvPr>
            <p:ph idx="1"/>
          </p:nvPr>
        </p:nvSpPr>
        <p:spPr/>
        <p:txBody>
          <a:bodyPr>
            <a:normAutofit fontScale="92500" lnSpcReduction="10000"/>
          </a:bodyPr>
          <a:lstStyle/>
          <a:p>
            <a:r>
              <a:rPr lang="en-US" dirty="0"/>
              <a:t>Maintain GIC Data</a:t>
            </a:r>
          </a:p>
          <a:p>
            <a:pPr lvl="1"/>
            <a:r>
              <a:rPr lang="en-US" dirty="0"/>
              <a:t>Assist in implementing modeling systems such as in SCR 818 (if approved)</a:t>
            </a:r>
          </a:p>
          <a:p>
            <a:r>
              <a:rPr lang="en-US" dirty="0"/>
              <a:t>Build GIC Models</a:t>
            </a:r>
          </a:p>
          <a:p>
            <a:pPr lvl="1"/>
            <a:r>
              <a:rPr lang="en-US" dirty="0"/>
              <a:t>Model build will take 4-6 months not including preparatory workshops</a:t>
            </a:r>
          </a:p>
          <a:p>
            <a:pPr lvl="1"/>
            <a:r>
              <a:rPr lang="en-US" dirty="0"/>
              <a:t>Once every five years (Next model builds are in 2024 and 2029)</a:t>
            </a:r>
          </a:p>
          <a:p>
            <a:pPr lvl="1"/>
            <a:r>
              <a:rPr lang="en-US" dirty="0"/>
              <a:t>Once the GIC data is collected and validated ERCOT would create the model and perform the Vulnerability Assessment</a:t>
            </a:r>
          </a:p>
          <a:p>
            <a:pPr marL="91440" lvl="2" indent="-91440">
              <a:spcBef>
                <a:spcPts val="1200"/>
              </a:spcBef>
              <a:spcAft>
                <a:spcPts val="200"/>
              </a:spcAft>
              <a:buSzPct val="100000"/>
              <a:buFont typeface="Calibri" panose="020F0502020204030204" pitchFamily="34" charset="0"/>
              <a:buChar char=" "/>
            </a:pPr>
            <a:r>
              <a:rPr lang="en-US" sz="2000" dirty="0"/>
              <a:t>Monitor FERC, NERC, IEEE, EPRI for GMD related activities including future regulatory developments</a:t>
            </a:r>
          </a:p>
          <a:p>
            <a:pPr lvl="1"/>
            <a:r>
              <a:rPr lang="en-US" dirty="0"/>
              <a:t>Ongoing task – can be done on a quarterly basis</a:t>
            </a:r>
          </a:p>
          <a:p>
            <a:pPr marL="91440" lvl="2" indent="-91440">
              <a:spcBef>
                <a:spcPts val="1200"/>
              </a:spcBef>
              <a:spcAft>
                <a:spcPts val="200"/>
              </a:spcAft>
              <a:buSzPct val="100000"/>
              <a:buFont typeface="Calibri" panose="020F0502020204030204" pitchFamily="34" charset="0"/>
              <a:buChar char=" "/>
            </a:pPr>
            <a:r>
              <a:rPr lang="en-US" sz="2000" dirty="0"/>
              <a:t>Maintain listservs communication and GIC System Model Procedure manual</a:t>
            </a:r>
          </a:p>
          <a:p>
            <a:pPr lvl="1"/>
            <a:r>
              <a:rPr lang="en-US" dirty="0"/>
              <a:t>Communication would be an ongoing task on an as needed basis</a:t>
            </a:r>
          </a:p>
          <a:p>
            <a:pPr lvl="1"/>
            <a:r>
              <a:rPr lang="en-US" dirty="0"/>
              <a:t>The manual should be revisited and reviewed at least every 5 years </a:t>
            </a:r>
            <a:r>
              <a:rPr lang="en-US"/>
              <a:t>as needed</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95490607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E0241-7EE3-40D3-9C58-223EF5874EE1}"/>
              </a:ext>
            </a:extLst>
          </p:cNvPr>
          <p:cNvSpPr>
            <a:spLocks noGrp="1"/>
          </p:cNvSpPr>
          <p:nvPr>
            <p:ph type="title"/>
          </p:nvPr>
        </p:nvSpPr>
        <p:spPr/>
        <p:txBody>
          <a:bodyPr/>
          <a:lstStyle/>
          <a:p>
            <a:r>
              <a:rPr lang="en-US" dirty="0"/>
              <a:t>Other PGDTF Responsibilities </a:t>
            </a:r>
          </a:p>
        </p:txBody>
      </p:sp>
      <p:sp>
        <p:nvSpPr>
          <p:cNvPr id="3" name="Content Placeholder 2">
            <a:extLst>
              <a:ext uri="{FF2B5EF4-FFF2-40B4-BE49-F238E27FC236}">
                <a16:creationId xmlns:a16="http://schemas.microsoft.com/office/drawing/2014/main" id="{738FFE7E-BADE-4BD1-8AE5-5CC57DFCB534}"/>
              </a:ext>
            </a:extLst>
          </p:cNvPr>
          <p:cNvSpPr>
            <a:spLocks noGrp="1"/>
          </p:cNvSpPr>
          <p:nvPr>
            <p:ph idx="1"/>
          </p:nvPr>
        </p:nvSpPr>
        <p:spPr/>
        <p:txBody>
          <a:bodyPr/>
          <a:lstStyle/>
          <a:p>
            <a:r>
              <a:rPr lang="en-US" dirty="0"/>
              <a:t>PGDTF was responsible for developing the process for the GMDVA studies</a:t>
            </a:r>
          </a:p>
          <a:p>
            <a:r>
              <a:rPr lang="en-US" dirty="0"/>
              <a:t>Any future changes to the study processes and future study results will be handled through </a:t>
            </a:r>
            <a:r>
              <a:rPr lang="en-US" b="1" dirty="0"/>
              <a:t>PLWG</a:t>
            </a:r>
          </a:p>
        </p:txBody>
      </p:sp>
    </p:spTree>
    <p:extLst>
      <p:ext uri="{BB962C8B-B14F-4D97-AF65-F5344CB8AC3E}">
        <p14:creationId xmlns:p14="http://schemas.microsoft.com/office/powerpoint/2010/main" val="264655791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85C7-CF1A-4E3A-8CCD-39C549AC0E43}"/>
              </a:ext>
            </a:extLst>
          </p:cNvPr>
          <p:cNvSpPr>
            <a:spLocks noGrp="1"/>
          </p:cNvSpPr>
          <p:nvPr>
            <p:ph type="title"/>
          </p:nvPr>
        </p:nvSpPr>
        <p:spPr/>
        <p:txBody>
          <a:bodyPr/>
          <a:lstStyle/>
          <a:p>
            <a:r>
              <a:rPr lang="en-US" dirty="0"/>
              <a:t>PGDTF Recommendation</a:t>
            </a:r>
          </a:p>
        </p:txBody>
      </p:sp>
      <p:sp>
        <p:nvSpPr>
          <p:cNvPr id="3" name="Content Placeholder 2">
            <a:extLst>
              <a:ext uri="{FF2B5EF4-FFF2-40B4-BE49-F238E27FC236}">
                <a16:creationId xmlns:a16="http://schemas.microsoft.com/office/drawing/2014/main" id="{C2F8F2CC-713C-4937-8D52-C0DD0B209BFB}"/>
              </a:ext>
            </a:extLst>
          </p:cNvPr>
          <p:cNvSpPr>
            <a:spLocks noGrp="1"/>
          </p:cNvSpPr>
          <p:nvPr>
            <p:ph idx="1"/>
          </p:nvPr>
        </p:nvSpPr>
        <p:spPr/>
        <p:txBody>
          <a:bodyPr>
            <a:normAutofit/>
          </a:bodyPr>
          <a:lstStyle/>
          <a:p>
            <a:r>
              <a:rPr lang="en-US" dirty="0"/>
              <a:t>PGDTF has completed all the items in its scope</a:t>
            </a:r>
          </a:p>
          <a:p>
            <a:r>
              <a:rPr lang="en-US" dirty="0"/>
              <a:t>The modeling, maintenance of data and studies of GMD events needs to transition to being normal business practices</a:t>
            </a:r>
          </a:p>
          <a:p>
            <a:r>
              <a:rPr lang="en-US" dirty="0"/>
              <a:t>PGDTF has identified </a:t>
            </a:r>
            <a:r>
              <a:rPr lang="en-US" b="1" dirty="0"/>
              <a:t>SSWG</a:t>
            </a:r>
            <a:r>
              <a:rPr lang="en-US" dirty="0"/>
              <a:t> as the best suited group to assume the ongoing and future responsibilities</a:t>
            </a:r>
          </a:p>
          <a:p>
            <a:pPr lvl="1"/>
            <a:r>
              <a:rPr lang="en-US" dirty="0"/>
              <a:t>PGDTF recommends modeling responsibilities be inherited by </a:t>
            </a:r>
            <a:r>
              <a:rPr lang="en-US" b="1" dirty="0"/>
              <a:t>ERCOT and SSWG</a:t>
            </a:r>
          </a:p>
          <a:p>
            <a:pPr lvl="1"/>
            <a:r>
              <a:rPr lang="en-US" dirty="0"/>
              <a:t>Planning, study processes and future studies results are to be done by </a:t>
            </a:r>
            <a:r>
              <a:rPr lang="en-US" b="1" dirty="0"/>
              <a:t>ERCOT and PLWG</a:t>
            </a:r>
          </a:p>
          <a:p>
            <a:pPr marL="0" indent="0">
              <a:buNone/>
            </a:pPr>
            <a:endParaRPr lang="en-US" b="1" dirty="0"/>
          </a:p>
        </p:txBody>
      </p:sp>
    </p:spTree>
    <p:extLst>
      <p:ext uri="{BB962C8B-B14F-4D97-AF65-F5344CB8AC3E}">
        <p14:creationId xmlns:p14="http://schemas.microsoft.com/office/powerpoint/2010/main" val="19128661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18CE6-6F5A-47F0-B5E0-4061D874EF45}"/>
              </a:ext>
            </a:extLst>
          </p:cNvPr>
          <p:cNvSpPr>
            <a:spLocks noGrp="1"/>
          </p:cNvSpPr>
          <p:nvPr>
            <p:ph type="title"/>
          </p:nvPr>
        </p:nvSpPr>
        <p:spPr/>
        <p:txBody>
          <a:bodyPr>
            <a:normAutofit/>
          </a:bodyPr>
          <a:lstStyle/>
          <a:p>
            <a:r>
              <a:rPr lang="en-US" sz="7200" dirty="0"/>
              <a:t>Questions or Comments?</a:t>
            </a:r>
          </a:p>
        </p:txBody>
      </p:sp>
      <p:sp>
        <p:nvSpPr>
          <p:cNvPr id="7" name="Text Placeholder 6">
            <a:extLst>
              <a:ext uri="{FF2B5EF4-FFF2-40B4-BE49-F238E27FC236}">
                <a16:creationId xmlns:a16="http://schemas.microsoft.com/office/drawing/2014/main" id="{B5269D48-6553-4414-9C0A-1681864479E8}"/>
              </a:ext>
            </a:extLst>
          </p:cNvPr>
          <p:cNvSpPr>
            <a:spLocks noGrp="1"/>
          </p:cNvSpPr>
          <p:nvPr>
            <p:ph type="body" idx="1"/>
          </p:nvPr>
        </p:nvSpPr>
        <p:spPr/>
        <p:txBody>
          <a:bodyPr/>
          <a:lstStyle/>
          <a:p>
            <a:r>
              <a:rPr lang="en-US" dirty="0"/>
              <a:t>Jorge </a:t>
            </a:r>
            <a:r>
              <a:rPr lang="en-US" dirty="0" err="1"/>
              <a:t>canamar</a:t>
            </a:r>
            <a:r>
              <a:rPr lang="en-US" dirty="0"/>
              <a:t> – </a:t>
            </a:r>
            <a:r>
              <a:rPr lang="en-US" dirty="0">
                <a:hlinkClick r:id="rId2"/>
              </a:rPr>
              <a:t>jcanamar@huntutility.com</a:t>
            </a:r>
            <a:endParaRPr lang="en-US" dirty="0"/>
          </a:p>
          <a:p>
            <a:r>
              <a:rPr lang="en-US" dirty="0" err="1"/>
              <a:t>Jianhui</a:t>
            </a:r>
            <a:r>
              <a:rPr lang="en-US" dirty="0"/>
              <a:t> </a:t>
            </a:r>
            <a:r>
              <a:rPr lang="en-US" dirty="0" err="1"/>
              <a:t>zhang</a:t>
            </a:r>
            <a:r>
              <a:rPr lang="en-US" dirty="0"/>
              <a:t> – </a:t>
            </a:r>
            <a:r>
              <a:rPr lang="en-US" dirty="0">
                <a:hlinkClick r:id="rId3"/>
              </a:rPr>
              <a:t>jianhui.zhang@austinenergy.com</a:t>
            </a:r>
            <a:r>
              <a:rPr lang="en-US" dirty="0"/>
              <a:t> </a:t>
            </a:r>
          </a:p>
        </p:txBody>
      </p:sp>
    </p:spTree>
    <p:extLst>
      <p:ext uri="{BB962C8B-B14F-4D97-AF65-F5344CB8AC3E}">
        <p14:creationId xmlns:p14="http://schemas.microsoft.com/office/powerpoint/2010/main" val="1248169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FD8-7D23-4F53-8B42-A4BF1537AEA8}"/>
              </a:ext>
            </a:extLst>
          </p:cNvPr>
          <p:cNvSpPr>
            <a:spLocks noGrp="1"/>
          </p:cNvSpPr>
          <p:nvPr>
            <p:ph type="title"/>
          </p:nvPr>
        </p:nvSpPr>
        <p:spPr/>
        <p:txBody>
          <a:bodyPr/>
          <a:lstStyle/>
          <a:p>
            <a:r>
              <a:rPr lang="en-US" dirty="0"/>
              <a:t>PGDTF Timeline – </a:t>
            </a:r>
            <a:r>
              <a:rPr lang="en-US" i="1" dirty="0"/>
              <a:t>last 3 years </a:t>
            </a:r>
          </a:p>
        </p:txBody>
      </p:sp>
      <p:sp>
        <p:nvSpPr>
          <p:cNvPr id="20" name="Arrow: Right 19">
            <a:extLst>
              <a:ext uri="{FF2B5EF4-FFF2-40B4-BE49-F238E27FC236}">
                <a16:creationId xmlns:a16="http://schemas.microsoft.com/office/drawing/2014/main" id="{3E3DA6B3-F7CC-40DB-8F7C-C53B977F57FD}"/>
              </a:ext>
            </a:extLst>
          </p:cNvPr>
          <p:cNvSpPr/>
          <p:nvPr/>
        </p:nvSpPr>
        <p:spPr>
          <a:xfrm>
            <a:off x="196710" y="3675751"/>
            <a:ext cx="11571220" cy="7910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5CD5818E-A5AF-46A1-86CF-B09C79AC0BE0}"/>
              </a:ext>
            </a:extLst>
          </p:cNvPr>
          <p:cNvSpPr txBox="1"/>
          <p:nvPr/>
        </p:nvSpPr>
        <p:spPr>
          <a:xfrm>
            <a:off x="6076746" y="4633745"/>
            <a:ext cx="1430988" cy="1354217"/>
          </a:xfrm>
          <a:prstGeom prst="rect">
            <a:avLst/>
          </a:prstGeom>
          <a:noFill/>
          <a:ln>
            <a:solidFill>
              <a:srgbClr val="0070C0"/>
            </a:solidFill>
          </a:ln>
        </p:spPr>
        <p:txBody>
          <a:bodyPr wrap="square" rtlCol="0">
            <a:spAutoFit/>
          </a:bodyPr>
          <a:lstStyle/>
          <a:p>
            <a:pPr algn="ctr"/>
            <a:r>
              <a:rPr lang="en-US" sz="1400" dirty="0"/>
              <a:t>Benchmark GMD Vulnerability Assessment</a:t>
            </a:r>
          </a:p>
          <a:p>
            <a:pPr algn="ctr"/>
            <a:endParaRPr lang="en-US" sz="600" b="1" i="1" dirty="0"/>
          </a:p>
          <a:p>
            <a:pPr algn="ctr"/>
            <a:endParaRPr lang="en-US" sz="1000" b="1" i="1" dirty="0"/>
          </a:p>
          <a:p>
            <a:pPr algn="ctr"/>
            <a:r>
              <a:rPr lang="en-US" sz="1200" b="1" i="1" dirty="0"/>
              <a:t>Completed by 12/31/2020</a:t>
            </a:r>
          </a:p>
        </p:txBody>
      </p:sp>
      <p:sp>
        <p:nvSpPr>
          <p:cNvPr id="33" name="TextBox 32">
            <a:extLst>
              <a:ext uri="{FF2B5EF4-FFF2-40B4-BE49-F238E27FC236}">
                <a16:creationId xmlns:a16="http://schemas.microsoft.com/office/drawing/2014/main" id="{7044D54C-2EDC-4B3B-99E0-67C173110077}"/>
              </a:ext>
            </a:extLst>
          </p:cNvPr>
          <p:cNvSpPr txBox="1"/>
          <p:nvPr/>
        </p:nvSpPr>
        <p:spPr>
          <a:xfrm>
            <a:off x="9308325" y="2097554"/>
            <a:ext cx="1430988" cy="1477328"/>
          </a:xfrm>
          <a:prstGeom prst="rect">
            <a:avLst/>
          </a:prstGeom>
          <a:noFill/>
          <a:ln>
            <a:solidFill>
              <a:srgbClr val="0070C0"/>
            </a:solidFill>
          </a:ln>
        </p:spPr>
        <p:txBody>
          <a:bodyPr wrap="square" rtlCol="0">
            <a:spAutoFit/>
          </a:bodyPr>
          <a:lstStyle/>
          <a:p>
            <a:pPr algn="ctr"/>
            <a:r>
              <a:rPr lang="en-US" sz="1400" dirty="0"/>
              <a:t>Supplemental GMD Vulnerability Assessment</a:t>
            </a:r>
          </a:p>
          <a:p>
            <a:pPr algn="ctr"/>
            <a:endParaRPr lang="en-US" sz="1000" b="1" i="1" dirty="0"/>
          </a:p>
          <a:p>
            <a:pPr algn="ctr"/>
            <a:r>
              <a:rPr lang="en-US" sz="1200" b="1" i="1" dirty="0"/>
              <a:t>Completed by 12/31/2021</a:t>
            </a:r>
          </a:p>
        </p:txBody>
      </p:sp>
      <p:sp>
        <p:nvSpPr>
          <p:cNvPr id="35" name="TextBox 34">
            <a:extLst>
              <a:ext uri="{FF2B5EF4-FFF2-40B4-BE49-F238E27FC236}">
                <a16:creationId xmlns:a16="http://schemas.microsoft.com/office/drawing/2014/main" id="{608E037A-3548-4A17-9C32-B6BEC7EE13E4}"/>
              </a:ext>
            </a:extLst>
          </p:cNvPr>
          <p:cNvSpPr txBox="1"/>
          <p:nvPr/>
        </p:nvSpPr>
        <p:spPr>
          <a:xfrm>
            <a:off x="10207590" y="4633745"/>
            <a:ext cx="1670085" cy="1354217"/>
          </a:xfrm>
          <a:prstGeom prst="rect">
            <a:avLst/>
          </a:prstGeom>
          <a:noFill/>
          <a:ln>
            <a:solidFill>
              <a:srgbClr val="0070C0"/>
            </a:solidFill>
          </a:ln>
        </p:spPr>
        <p:txBody>
          <a:bodyPr wrap="square" rtlCol="0">
            <a:spAutoFit/>
          </a:bodyPr>
          <a:lstStyle/>
          <a:p>
            <a:pPr algn="ctr"/>
            <a:r>
              <a:rPr lang="en-US" sz="1400" dirty="0"/>
              <a:t>Develop CAPs if necessary</a:t>
            </a:r>
          </a:p>
          <a:p>
            <a:pPr algn="ctr"/>
            <a:r>
              <a:rPr lang="en-US" sz="1400" i="1" dirty="0"/>
              <a:t>(No CAPs were required)</a:t>
            </a:r>
          </a:p>
          <a:p>
            <a:pPr algn="ctr"/>
            <a:endParaRPr lang="en-US" sz="200" b="1" dirty="0"/>
          </a:p>
          <a:p>
            <a:pPr algn="ctr"/>
            <a:r>
              <a:rPr lang="en-US" sz="1200" b="1" i="1" dirty="0"/>
              <a:t>Completed by 12/31/2021</a:t>
            </a:r>
          </a:p>
        </p:txBody>
      </p:sp>
      <p:sp>
        <p:nvSpPr>
          <p:cNvPr id="37" name="TextBox 36">
            <a:extLst>
              <a:ext uri="{FF2B5EF4-FFF2-40B4-BE49-F238E27FC236}">
                <a16:creationId xmlns:a16="http://schemas.microsoft.com/office/drawing/2014/main" id="{4B5188B5-156A-41BC-A853-EC5767A15D15}"/>
              </a:ext>
            </a:extLst>
          </p:cNvPr>
          <p:cNvSpPr txBox="1"/>
          <p:nvPr/>
        </p:nvSpPr>
        <p:spPr>
          <a:xfrm>
            <a:off x="1198101" y="4635163"/>
            <a:ext cx="1299744" cy="1323439"/>
          </a:xfrm>
          <a:prstGeom prst="rect">
            <a:avLst/>
          </a:prstGeom>
          <a:noFill/>
          <a:ln>
            <a:solidFill>
              <a:srgbClr val="0070C0"/>
            </a:solidFill>
          </a:ln>
        </p:spPr>
        <p:txBody>
          <a:bodyPr wrap="square" rtlCol="0">
            <a:spAutoFit/>
          </a:bodyPr>
          <a:lstStyle/>
          <a:p>
            <a:pPr algn="ctr"/>
            <a:r>
              <a:rPr lang="en-US" sz="1400" dirty="0"/>
              <a:t>Model Development </a:t>
            </a:r>
          </a:p>
          <a:p>
            <a:pPr algn="ctr"/>
            <a:endParaRPr lang="en-US" sz="1400" b="1" i="1" dirty="0"/>
          </a:p>
          <a:p>
            <a:pPr algn="ctr"/>
            <a:endParaRPr lang="en-US" sz="1400" b="1" i="1" dirty="0"/>
          </a:p>
          <a:p>
            <a:pPr algn="ctr"/>
            <a:r>
              <a:rPr lang="en-US" sz="1200" b="1" i="1" dirty="0"/>
              <a:t>Completed by </a:t>
            </a:r>
          </a:p>
          <a:p>
            <a:pPr algn="ctr"/>
            <a:r>
              <a:rPr lang="en-US" sz="1200" b="1" i="1" dirty="0"/>
              <a:t>06/11/2019</a:t>
            </a:r>
          </a:p>
        </p:txBody>
      </p:sp>
      <p:sp>
        <p:nvSpPr>
          <p:cNvPr id="38" name="TextBox 37">
            <a:extLst>
              <a:ext uri="{FF2B5EF4-FFF2-40B4-BE49-F238E27FC236}">
                <a16:creationId xmlns:a16="http://schemas.microsoft.com/office/drawing/2014/main" id="{5A7528E2-4D88-41F7-9FE3-74B9AD2D9014}"/>
              </a:ext>
            </a:extLst>
          </p:cNvPr>
          <p:cNvSpPr txBox="1"/>
          <p:nvPr/>
        </p:nvSpPr>
        <p:spPr>
          <a:xfrm>
            <a:off x="2517000" y="2080632"/>
            <a:ext cx="2114635" cy="1477328"/>
          </a:xfrm>
          <a:prstGeom prst="rect">
            <a:avLst/>
          </a:prstGeom>
          <a:noFill/>
          <a:ln>
            <a:solidFill>
              <a:srgbClr val="0070C0"/>
            </a:solidFill>
          </a:ln>
        </p:spPr>
        <p:txBody>
          <a:bodyPr wrap="square" rtlCol="0">
            <a:spAutoFit/>
          </a:bodyPr>
          <a:lstStyle/>
          <a:p>
            <a:pPr algn="ctr"/>
            <a:r>
              <a:rPr lang="en-US" sz="1400" dirty="0"/>
              <a:t>GIC Flows for Thermal Assessments (Benchmark)</a:t>
            </a:r>
          </a:p>
          <a:p>
            <a:pPr algn="ctr"/>
            <a:endParaRPr lang="en-US" sz="1400" b="1" dirty="0"/>
          </a:p>
          <a:p>
            <a:pPr algn="ctr"/>
            <a:r>
              <a:rPr lang="en-US" sz="1200" b="1" i="1" dirty="0"/>
              <a:t>Completed by </a:t>
            </a:r>
          </a:p>
          <a:p>
            <a:pPr algn="ctr"/>
            <a:r>
              <a:rPr lang="en-US" sz="1200" b="1" i="1" dirty="0"/>
              <a:t>10/29/2018</a:t>
            </a:r>
          </a:p>
          <a:p>
            <a:pPr algn="ctr"/>
            <a:r>
              <a:rPr lang="en-US" sz="1200" b="1" i="1" dirty="0"/>
              <a:t>Updated by </a:t>
            </a:r>
          </a:p>
          <a:p>
            <a:pPr algn="ctr"/>
            <a:r>
              <a:rPr lang="en-US" sz="1200" b="1" i="1" dirty="0"/>
              <a:t>12/15/2019</a:t>
            </a:r>
          </a:p>
        </p:txBody>
      </p:sp>
      <p:sp>
        <p:nvSpPr>
          <p:cNvPr id="39" name="TextBox 38">
            <a:extLst>
              <a:ext uri="{FF2B5EF4-FFF2-40B4-BE49-F238E27FC236}">
                <a16:creationId xmlns:a16="http://schemas.microsoft.com/office/drawing/2014/main" id="{02B503B3-F192-4D72-8363-98872FE9BEDE}"/>
              </a:ext>
            </a:extLst>
          </p:cNvPr>
          <p:cNvSpPr txBox="1"/>
          <p:nvPr/>
        </p:nvSpPr>
        <p:spPr>
          <a:xfrm>
            <a:off x="7230968" y="2116538"/>
            <a:ext cx="1670085" cy="1461939"/>
          </a:xfrm>
          <a:prstGeom prst="rect">
            <a:avLst/>
          </a:prstGeom>
          <a:noFill/>
          <a:ln>
            <a:solidFill>
              <a:srgbClr val="0070C0"/>
            </a:solidFill>
          </a:ln>
        </p:spPr>
        <p:txBody>
          <a:bodyPr wrap="square" rtlCol="0">
            <a:spAutoFit/>
          </a:bodyPr>
          <a:lstStyle/>
          <a:p>
            <a:pPr algn="ctr"/>
            <a:r>
              <a:rPr lang="en-US" sz="1400" dirty="0"/>
              <a:t>Determine Steady State Voltage Criteria for System Performance</a:t>
            </a:r>
          </a:p>
          <a:p>
            <a:pPr algn="ctr"/>
            <a:endParaRPr lang="en-US" sz="200" b="1" i="1" dirty="0"/>
          </a:p>
          <a:p>
            <a:pPr algn="ctr"/>
            <a:endParaRPr lang="en-US" sz="700" b="1" i="1" dirty="0"/>
          </a:p>
          <a:p>
            <a:pPr algn="ctr"/>
            <a:r>
              <a:rPr lang="en-US" sz="1200" b="1" i="1" dirty="0"/>
              <a:t>Approved by </a:t>
            </a:r>
          </a:p>
          <a:p>
            <a:pPr algn="ctr"/>
            <a:r>
              <a:rPr lang="en-US" sz="1200" b="1" i="1" dirty="0"/>
              <a:t>11/29/2021</a:t>
            </a:r>
          </a:p>
        </p:txBody>
      </p:sp>
      <p:sp>
        <p:nvSpPr>
          <p:cNvPr id="40" name="TextBox 39">
            <a:extLst>
              <a:ext uri="{FF2B5EF4-FFF2-40B4-BE49-F238E27FC236}">
                <a16:creationId xmlns:a16="http://schemas.microsoft.com/office/drawing/2014/main" id="{6C688D66-F8EB-4A09-88E0-396701DC4D73}"/>
              </a:ext>
            </a:extLst>
          </p:cNvPr>
          <p:cNvSpPr txBox="1"/>
          <p:nvPr/>
        </p:nvSpPr>
        <p:spPr>
          <a:xfrm>
            <a:off x="8147767" y="4633746"/>
            <a:ext cx="1670085" cy="1354217"/>
          </a:xfrm>
          <a:prstGeom prst="rect">
            <a:avLst/>
          </a:prstGeom>
          <a:noFill/>
          <a:ln>
            <a:solidFill>
              <a:srgbClr val="0070C0"/>
            </a:solidFill>
          </a:ln>
        </p:spPr>
        <p:txBody>
          <a:bodyPr wrap="square" rtlCol="0">
            <a:spAutoFit/>
          </a:bodyPr>
          <a:lstStyle/>
          <a:p>
            <a:pPr algn="ctr"/>
            <a:r>
              <a:rPr lang="en-US" sz="1400" dirty="0"/>
              <a:t>Supplemental Impact Thermal Assessment for </a:t>
            </a:r>
            <a:r>
              <a:rPr lang="en-US" sz="1400" dirty="0" err="1"/>
              <a:t>Xfrmrs</a:t>
            </a:r>
            <a:r>
              <a:rPr lang="en-US" sz="1400" dirty="0"/>
              <a:t> ≥ 85 A GIC</a:t>
            </a:r>
          </a:p>
          <a:p>
            <a:pPr algn="ctr"/>
            <a:endParaRPr lang="en-US" sz="200" b="1" dirty="0"/>
          </a:p>
          <a:p>
            <a:pPr algn="ctr"/>
            <a:r>
              <a:rPr lang="en-US" sz="1200" b="1" i="1" dirty="0"/>
              <a:t>Completed by 06/15/2021</a:t>
            </a:r>
          </a:p>
        </p:txBody>
      </p:sp>
      <p:sp>
        <p:nvSpPr>
          <p:cNvPr id="48" name="TextBox 47">
            <a:extLst>
              <a:ext uri="{FF2B5EF4-FFF2-40B4-BE49-F238E27FC236}">
                <a16:creationId xmlns:a16="http://schemas.microsoft.com/office/drawing/2014/main" id="{012FFFA5-1C8C-4065-BBA1-6560CE7B2B81}"/>
              </a:ext>
            </a:extLst>
          </p:cNvPr>
          <p:cNvSpPr txBox="1"/>
          <p:nvPr/>
        </p:nvSpPr>
        <p:spPr>
          <a:xfrm>
            <a:off x="227440" y="2075313"/>
            <a:ext cx="1739680" cy="1446550"/>
          </a:xfrm>
          <a:prstGeom prst="rect">
            <a:avLst/>
          </a:prstGeom>
          <a:noFill/>
          <a:ln>
            <a:solidFill>
              <a:srgbClr val="0070C0"/>
            </a:solidFill>
          </a:ln>
        </p:spPr>
        <p:txBody>
          <a:bodyPr wrap="square" rtlCol="0">
            <a:spAutoFit/>
          </a:bodyPr>
          <a:lstStyle/>
          <a:p>
            <a:pPr algn="ctr"/>
            <a:r>
              <a:rPr lang="en-US" sz="1400" dirty="0"/>
              <a:t>Identify individual and joint responsibilities</a:t>
            </a:r>
          </a:p>
          <a:p>
            <a:pPr algn="ctr"/>
            <a:endParaRPr lang="en-US" sz="1100" b="1" dirty="0"/>
          </a:p>
          <a:p>
            <a:pPr algn="ctr"/>
            <a:endParaRPr lang="en-US" sz="1050" b="1" dirty="0"/>
          </a:p>
          <a:p>
            <a:pPr algn="ctr"/>
            <a:r>
              <a:rPr lang="en-US" sz="1200" b="1" i="1" dirty="0"/>
              <a:t>Completed by </a:t>
            </a:r>
          </a:p>
          <a:p>
            <a:pPr algn="ctr"/>
            <a:r>
              <a:rPr lang="en-US" sz="1200" b="1" i="1" dirty="0"/>
              <a:t>06/11/2019</a:t>
            </a:r>
          </a:p>
        </p:txBody>
      </p:sp>
      <p:sp>
        <p:nvSpPr>
          <p:cNvPr id="49" name="TextBox 48">
            <a:extLst>
              <a:ext uri="{FF2B5EF4-FFF2-40B4-BE49-F238E27FC236}">
                <a16:creationId xmlns:a16="http://schemas.microsoft.com/office/drawing/2014/main" id="{3E456B2A-BF20-4E76-9DEC-AA48D8DAA04D}"/>
              </a:ext>
            </a:extLst>
          </p:cNvPr>
          <p:cNvSpPr txBox="1"/>
          <p:nvPr/>
        </p:nvSpPr>
        <p:spPr>
          <a:xfrm>
            <a:off x="5232234" y="2089269"/>
            <a:ext cx="1585128" cy="1477328"/>
          </a:xfrm>
          <a:prstGeom prst="rect">
            <a:avLst/>
          </a:prstGeom>
          <a:noFill/>
          <a:ln>
            <a:solidFill>
              <a:srgbClr val="0070C0"/>
            </a:solidFill>
          </a:ln>
        </p:spPr>
        <p:txBody>
          <a:bodyPr wrap="square" rtlCol="0">
            <a:spAutoFit/>
          </a:bodyPr>
          <a:lstStyle/>
          <a:p>
            <a:pPr algn="ctr"/>
            <a:r>
              <a:rPr lang="en-US" sz="1400" dirty="0"/>
              <a:t>Benchmark Impact Thermal Assessment for </a:t>
            </a:r>
            <a:r>
              <a:rPr lang="en-US" sz="1400" dirty="0" err="1"/>
              <a:t>Xfrmrs</a:t>
            </a:r>
            <a:r>
              <a:rPr lang="en-US" sz="1400" dirty="0"/>
              <a:t> ≥ 75 A GIC</a:t>
            </a:r>
          </a:p>
          <a:p>
            <a:pPr algn="ctr"/>
            <a:endParaRPr lang="en-US" sz="900" dirty="0"/>
          </a:p>
          <a:p>
            <a:pPr algn="ctr"/>
            <a:r>
              <a:rPr lang="en-US" sz="1200" b="1" i="1" dirty="0"/>
              <a:t>Completed by 4/29/2020</a:t>
            </a:r>
          </a:p>
        </p:txBody>
      </p:sp>
      <p:sp>
        <p:nvSpPr>
          <p:cNvPr id="50" name="TextBox 49">
            <a:extLst>
              <a:ext uri="{FF2B5EF4-FFF2-40B4-BE49-F238E27FC236}">
                <a16:creationId xmlns:a16="http://schemas.microsoft.com/office/drawing/2014/main" id="{736655A4-7968-4E42-8597-F52D4F862819}"/>
              </a:ext>
            </a:extLst>
          </p:cNvPr>
          <p:cNvSpPr txBox="1"/>
          <p:nvPr/>
        </p:nvSpPr>
        <p:spPr>
          <a:xfrm>
            <a:off x="3080403" y="4635163"/>
            <a:ext cx="2319359" cy="1354217"/>
          </a:xfrm>
          <a:prstGeom prst="rect">
            <a:avLst/>
          </a:prstGeom>
          <a:noFill/>
          <a:ln>
            <a:solidFill>
              <a:srgbClr val="0070C0"/>
            </a:solidFill>
          </a:ln>
        </p:spPr>
        <p:txBody>
          <a:bodyPr wrap="square" rtlCol="0">
            <a:spAutoFit/>
          </a:bodyPr>
          <a:lstStyle/>
          <a:p>
            <a:pPr algn="ctr"/>
            <a:r>
              <a:rPr lang="en-US" sz="1400" dirty="0"/>
              <a:t>GIC Flows for Thermal Assessments (Supplemental)</a:t>
            </a:r>
          </a:p>
          <a:p>
            <a:pPr algn="ctr"/>
            <a:endParaRPr lang="en-US" sz="600" b="1" i="1" dirty="0"/>
          </a:p>
          <a:p>
            <a:pPr algn="ctr"/>
            <a:r>
              <a:rPr lang="en-US" sz="1200" b="1" i="1" dirty="0"/>
              <a:t>Completed by </a:t>
            </a:r>
          </a:p>
          <a:p>
            <a:pPr algn="ctr"/>
            <a:r>
              <a:rPr lang="en-US" sz="1200" b="1" i="1" dirty="0"/>
              <a:t>10/29/2018</a:t>
            </a:r>
          </a:p>
          <a:p>
            <a:pPr algn="ctr"/>
            <a:r>
              <a:rPr lang="en-US" sz="1200" b="1" i="1" dirty="0"/>
              <a:t>Updated by </a:t>
            </a:r>
          </a:p>
          <a:p>
            <a:pPr algn="ctr"/>
            <a:r>
              <a:rPr lang="en-US" sz="1200" b="1" i="1" dirty="0"/>
              <a:t>12/15/2019</a:t>
            </a:r>
          </a:p>
        </p:txBody>
      </p:sp>
      <p:sp>
        <p:nvSpPr>
          <p:cNvPr id="3" name="Oval 2">
            <a:extLst>
              <a:ext uri="{FF2B5EF4-FFF2-40B4-BE49-F238E27FC236}">
                <a16:creationId xmlns:a16="http://schemas.microsoft.com/office/drawing/2014/main" id="{B0EA9455-A319-4C8B-B33D-B73070362167}"/>
              </a:ext>
            </a:extLst>
          </p:cNvPr>
          <p:cNvSpPr/>
          <p:nvPr/>
        </p:nvSpPr>
        <p:spPr>
          <a:xfrm>
            <a:off x="935355" y="3933179"/>
            <a:ext cx="262746" cy="2762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6D6EAE4E-AC1B-4EFF-B41E-390DBBC3DB66}"/>
              </a:ext>
            </a:extLst>
          </p:cNvPr>
          <p:cNvCxnSpPr>
            <a:cxnSpLocks/>
            <a:stCxn id="3" idx="0"/>
            <a:endCxn id="48" idx="2"/>
          </p:cNvCxnSpPr>
          <p:nvPr/>
        </p:nvCxnSpPr>
        <p:spPr>
          <a:xfrm flipV="1">
            <a:off x="1066728" y="3521863"/>
            <a:ext cx="30552" cy="4113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0F2A0F3-4D9A-48E3-AACB-0BCE3D1C5B68}"/>
              </a:ext>
            </a:extLst>
          </p:cNvPr>
          <p:cNvCxnSpPr>
            <a:cxnSpLocks/>
            <a:stCxn id="3" idx="4"/>
            <a:endCxn id="37" idx="0"/>
          </p:cNvCxnSpPr>
          <p:nvPr/>
        </p:nvCxnSpPr>
        <p:spPr>
          <a:xfrm>
            <a:off x="1066728" y="4209404"/>
            <a:ext cx="781245" cy="4257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83D2A401-1F1E-4799-B58F-1D105D3DCEBA}"/>
              </a:ext>
            </a:extLst>
          </p:cNvPr>
          <p:cNvSpPr/>
          <p:nvPr/>
        </p:nvSpPr>
        <p:spPr>
          <a:xfrm>
            <a:off x="3442944" y="3933179"/>
            <a:ext cx="262746" cy="2762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4C4C03FB-4B71-4A8D-9BED-E7749FF9D3FD}"/>
              </a:ext>
            </a:extLst>
          </p:cNvPr>
          <p:cNvCxnSpPr>
            <a:cxnSpLocks/>
            <a:endCxn id="38" idx="2"/>
          </p:cNvCxnSpPr>
          <p:nvPr/>
        </p:nvCxnSpPr>
        <p:spPr>
          <a:xfrm flipV="1">
            <a:off x="3574317" y="3557960"/>
            <a:ext cx="1" cy="361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F61CB53-4608-4EC0-8E89-F6A883749930}"/>
              </a:ext>
            </a:extLst>
          </p:cNvPr>
          <p:cNvCxnSpPr>
            <a:cxnSpLocks/>
            <a:stCxn id="21" idx="4"/>
            <a:endCxn id="50" idx="0"/>
          </p:cNvCxnSpPr>
          <p:nvPr/>
        </p:nvCxnSpPr>
        <p:spPr>
          <a:xfrm>
            <a:off x="3574317" y="4209404"/>
            <a:ext cx="665766" cy="4257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50CC472F-57B9-4AF7-8FA8-EDAA9ACFF5CE}"/>
              </a:ext>
            </a:extLst>
          </p:cNvPr>
          <p:cNvSpPr/>
          <p:nvPr/>
        </p:nvSpPr>
        <p:spPr>
          <a:xfrm>
            <a:off x="5893425" y="3933179"/>
            <a:ext cx="262746" cy="2762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id="{4180F426-7F8A-4A1B-9EAA-DAC318E2110D}"/>
              </a:ext>
            </a:extLst>
          </p:cNvPr>
          <p:cNvCxnSpPr>
            <a:cxnSpLocks/>
            <a:stCxn id="28" idx="0"/>
            <a:endCxn id="49" idx="2"/>
          </p:cNvCxnSpPr>
          <p:nvPr/>
        </p:nvCxnSpPr>
        <p:spPr>
          <a:xfrm flipV="1">
            <a:off x="6024798" y="3566597"/>
            <a:ext cx="0" cy="36658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B16F3E5-B1F1-4D71-A327-BB9FBD46030A}"/>
              </a:ext>
            </a:extLst>
          </p:cNvPr>
          <p:cNvCxnSpPr>
            <a:cxnSpLocks/>
            <a:stCxn id="28" idx="4"/>
            <a:endCxn id="22" idx="0"/>
          </p:cNvCxnSpPr>
          <p:nvPr/>
        </p:nvCxnSpPr>
        <p:spPr>
          <a:xfrm>
            <a:off x="6024798" y="4209404"/>
            <a:ext cx="767442" cy="42434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13EECCED-E82C-4D83-9F32-93F8D1904CF6}"/>
              </a:ext>
            </a:extLst>
          </p:cNvPr>
          <p:cNvSpPr/>
          <p:nvPr/>
        </p:nvSpPr>
        <p:spPr>
          <a:xfrm>
            <a:off x="8249730" y="3937295"/>
            <a:ext cx="262746" cy="2762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a:extLst>
              <a:ext uri="{FF2B5EF4-FFF2-40B4-BE49-F238E27FC236}">
                <a16:creationId xmlns:a16="http://schemas.microsoft.com/office/drawing/2014/main" id="{5389E8A1-F091-4DD2-AF31-99BCA8F2300A}"/>
              </a:ext>
            </a:extLst>
          </p:cNvPr>
          <p:cNvCxnSpPr>
            <a:cxnSpLocks/>
            <a:stCxn id="36" idx="1"/>
            <a:endCxn id="39" idx="2"/>
          </p:cNvCxnSpPr>
          <p:nvPr/>
        </p:nvCxnSpPr>
        <p:spPr>
          <a:xfrm flipH="1" flipV="1">
            <a:off x="8066011" y="3578477"/>
            <a:ext cx="222197" cy="39927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C7B97C6F-7830-46C3-8EC7-A81E0BAE7ACC}"/>
              </a:ext>
            </a:extLst>
          </p:cNvPr>
          <p:cNvCxnSpPr>
            <a:cxnSpLocks/>
            <a:stCxn id="36" idx="4"/>
            <a:endCxn id="40" idx="0"/>
          </p:cNvCxnSpPr>
          <p:nvPr/>
        </p:nvCxnSpPr>
        <p:spPr>
          <a:xfrm>
            <a:off x="8381103" y="4213520"/>
            <a:ext cx="601707" cy="4202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C562E02B-4251-4542-A1CE-E8798300EA3D}"/>
              </a:ext>
            </a:extLst>
          </p:cNvPr>
          <p:cNvSpPr/>
          <p:nvPr/>
        </p:nvSpPr>
        <p:spPr>
          <a:xfrm>
            <a:off x="10202733" y="3911778"/>
            <a:ext cx="262746" cy="27622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Arrow Connector 44">
            <a:extLst>
              <a:ext uri="{FF2B5EF4-FFF2-40B4-BE49-F238E27FC236}">
                <a16:creationId xmlns:a16="http://schemas.microsoft.com/office/drawing/2014/main" id="{DF8AB39E-CA09-4B43-AEA1-C0027EA00BF6}"/>
              </a:ext>
            </a:extLst>
          </p:cNvPr>
          <p:cNvCxnSpPr>
            <a:cxnSpLocks/>
            <a:stCxn id="44" idx="0"/>
            <a:endCxn id="33" idx="2"/>
          </p:cNvCxnSpPr>
          <p:nvPr/>
        </p:nvCxnSpPr>
        <p:spPr>
          <a:xfrm flipH="1" flipV="1">
            <a:off x="10023819" y="3574882"/>
            <a:ext cx="310287" cy="3368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64E76124-302D-413D-AC88-DB59764DCE64}"/>
              </a:ext>
            </a:extLst>
          </p:cNvPr>
          <p:cNvCxnSpPr>
            <a:cxnSpLocks/>
            <a:stCxn id="44" idx="4"/>
            <a:endCxn id="35" idx="0"/>
          </p:cNvCxnSpPr>
          <p:nvPr/>
        </p:nvCxnSpPr>
        <p:spPr>
          <a:xfrm>
            <a:off x="10334106" y="4188003"/>
            <a:ext cx="708527" cy="445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5752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ppt/theme/themeOverride2.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ppt/theme/themeOverride3.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ppt/theme/themeOverride4.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ppt/theme/themeOverride5.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8044</TotalTime>
  <Words>1035</Words>
  <Application>Microsoft Office PowerPoint</Application>
  <PresentationFormat>Widescreen</PresentationFormat>
  <Paragraphs>116</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Calibri Light</vt:lpstr>
      <vt:lpstr>Retrospect</vt:lpstr>
      <vt:lpstr>PGDTF Update to ROS</vt:lpstr>
      <vt:lpstr>PGDTF Scope</vt:lpstr>
      <vt:lpstr>PGDTF Scope</vt:lpstr>
      <vt:lpstr>PGDTF Scope</vt:lpstr>
      <vt:lpstr>Future Responsibilities</vt:lpstr>
      <vt:lpstr>Other PGDTF Responsibilities </vt:lpstr>
      <vt:lpstr>PGDTF Recommendation</vt:lpstr>
      <vt:lpstr>Questions or Comments?</vt:lpstr>
      <vt:lpstr>PGDTF Timeline – last 3 years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PGDTF Resposnbilites</dc:title>
  <dc:creator>Meier, Eric</dc:creator>
  <cp:lastModifiedBy>Jorge Canamar</cp:lastModifiedBy>
  <cp:revision>25</cp:revision>
  <dcterms:created xsi:type="dcterms:W3CDTF">2022-01-12T18:49:21Z</dcterms:created>
  <dcterms:modified xsi:type="dcterms:W3CDTF">2022-02-01T21:52:47Z</dcterms:modified>
</cp:coreProperties>
</file>