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02/03/2022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ERCOT continues to assess framework for studies needed before changes to Stage 1 UFLS can be considered</a:t>
            </a:r>
          </a:p>
          <a:p>
            <a:r>
              <a:rPr lang="en-US" dirty="0" smtClean="0"/>
              <a:t>Tabled</a:t>
            </a:r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ERCOT comments were reviewed that included comments from </a:t>
            </a:r>
            <a:r>
              <a:rPr lang="en-US" dirty="0" err="1" smtClean="0"/>
              <a:t>Centerpoint</a:t>
            </a:r>
            <a:endParaRPr lang="en-US" dirty="0" smtClean="0"/>
          </a:p>
          <a:p>
            <a:pPr lvl="2"/>
            <a:r>
              <a:rPr lang="en-US" dirty="0" smtClean="0"/>
              <a:t>ERCOT was supportive of </a:t>
            </a:r>
            <a:r>
              <a:rPr lang="en-US" dirty="0" smtClean="0"/>
              <a:t>comments </a:t>
            </a:r>
            <a:r>
              <a:rPr lang="en-US" dirty="0" smtClean="0"/>
              <a:t>submitted by </a:t>
            </a:r>
            <a:r>
              <a:rPr lang="en-US" dirty="0" smtClean="0"/>
              <a:t>CenterPoint </a:t>
            </a:r>
            <a:r>
              <a:rPr lang="en-US" dirty="0" smtClean="0"/>
              <a:t>and is planning submitting additional comments before the next OWG</a:t>
            </a:r>
          </a:p>
          <a:p>
            <a:pPr lvl="2"/>
            <a:r>
              <a:rPr lang="en-US" dirty="0" smtClean="0"/>
              <a:t>MPs would like to continue to work with ERCOT on changes to comments</a:t>
            </a:r>
          </a:p>
          <a:p>
            <a:pPr lvl="1"/>
            <a:r>
              <a:rPr lang="en-US" dirty="0"/>
              <a:t>NPRR1084 was </a:t>
            </a:r>
            <a:r>
              <a:rPr lang="en-US" dirty="0" smtClean="0"/>
              <a:t>Tabled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 smtClean="0"/>
              <a:t>NPRR1085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ERCOT is still evaluating latest comments from MPs </a:t>
            </a:r>
          </a:p>
          <a:p>
            <a:pPr lvl="1"/>
            <a:r>
              <a:rPr lang="en-US" dirty="0" smtClean="0"/>
              <a:t>NPRR1085 remains tabled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r>
              <a:rPr lang="en-US" dirty="0" smtClean="0"/>
              <a:t>NPRR1100 - </a:t>
            </a:r>
            <a:r>
              <a:rPr lang="en-US" dirty="0"/>
              <a:t>Emergency Switching Solutions for Energy Storage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ERCOT gave a presentation on items that need to be discussed and considered in the NPRR</a:t>
            </a:r>
          </a:p>
          <a:p>
            <a:r>
              <a:rPr lang="en-US" dirty="0" smtClean="0"/>
              <a:t>Presentation can be found on OWG site</a:t>
            </a:r>
          </a:p>
          <a:p>
            <a:r>
              <a:rPr lang="en-US" dirty="0" smtClean="0"/>
              <a:t>Discussions will continue  at the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6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Assignment:  Following the 12/16/21 PUCT approval of NPRR1105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to Deploy Distribution Voltage Reduction Measures Prior to Energy Emergency Alert (EEA), review and evaluate the effectiveness and criteria to use when deploying voltage reduction before </a:t>
            </a:r>
            <a:r>
              <a:rPr lang="en-US" dirty="0" smtClean="0"/>
              <a:t>EEA</a:t>
            </a:r>
          </a:p>
          <a:p>
            <a:pPr lvl="1"/>
            <a:r>
              <a:rPr lang="en-US" dirty="0" smtClean="0"/>
              <a:t>ERCOT is reviewing RFIs sent to T.O. on deployment and effectiveness</a:t>
            </a:r>
          </a:p>
          <a:p>
            <a:pPr lvl="1"/>
            <a:r>
              <a:rPr lang="en-US" dirty="0" smtClean="0"/>
              <a:t>OWG would like to see more information on the benefits of VR</a:t>
            </a:r>
          </a:p>
          <a:p>
            <a:pPr lvl="1"/>
            <a:r>
              <a:rPr lang="en-US" dirty="0" smtClean="0"/>
              <a:t>ERCOT to will provide more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7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327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NPRR1084</vt:lpstr>
      <vt:lpstr>NPRR1085 </vt:lpstr>
      <vt:lpstr>NPRR1100 - Emergency Switching Solutions for Energy Storage Resources</vt:lpstr>
      <vt:lpstr>TAC Assignment:  Following the 12/16/21 PUCT approval of NPRR1105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281</cp:revision>
  <dcterms:created xsi:type="dcterms:W3CDTF">2017-05-03T20:12:06Z</dcterms:created>
  <dcterms:modified xsi:type="dcterms:W3CDTF">2022-02-02T16:57:03Z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