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sldIdLst>
    <p:sldId id="256" r:id="rId5"/>
    <p:sldId id="276" r:id="rId6"/>
    <p:sldId id="277" r:id="rId7"/>
    <p:sldId id="278" r:id="rId8"/>
    <p:sldId id="279" r:id="rId9"/>
    <p:sldId id="274" r:id="rId10"/>
    <p:sldId id="27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ich" userId="5e9684b8-063c-4aeb-98ff-468c96de35a9" providerId="ADAL" clId="{5CC444CD-E4F9-4815-A483-26C1BF85F2B2}"/>
    <pc:docChg chg="custSel addSld delSld modSld sldOrd">
      <pc:chgData name="Katie Rich" userId="5e9684b8-063c-4aeb-98ff-468c96de35a9" providerId="ADAL" clId="{5CC444CD-E4F9-4815-A483-26C1BF85F2B2}" dt="2022-01-25T16:41:33.667" v="2309" actId="20577"/>
      <pc:docMkLst>
        <pc:docMk/>
      </pc:docMkLst>
      <pc:sldChg chg="modSp mod">
        <pc:chgData name="Katie Rich" userId="5e9684b8-063c-4aeb-98ff-468c96de35a9" providerId="ADAL" clId="{5CC444CD-E4F9-4815-A483-26C1BF85F2B2}" dt="2022-01-24T21:17:23.179" v="9" actId="20577"/>
        <pc:sldMkLst>
          <pc:docMk/>
          <pc:sldMk cId="161441392" sldId="256"/>
        </pc:sldMkLst>
        <pc:spChg chg="mod">
          <ac:chgData name="Katie Rich" userId="5e9684b8-063c-4aeb-98ff-468c96de35a9" providerId="ADAL" clId="{5CC444CD-E4F9-4815-A483-26C1BF85F2B2}" dt="2022-01-24T21:17:23.179" v="9" actId="20577"/>
          <ac:spMkLst>
            <pc:docMk/>
            <pc:sldMk cId="161441392" sldId="256"/>
            <ac:spMk id="3" creationId="{A4E42BE5-C11C-48C6-B3FE-69A55D3E592E}"/>
          </ac:spMkLst>
        </pc:spChg>
      </pc:sldChg>
      <pc:sldChg chg="modSp mod">
        <pc:chgData name="Katie Rich" userId="5e9684b8-063c-4aeb-98ff-468c96de35a9" providerId="ADAL" clId="{5CC444CD-E4F9-4815-A483-26C1BF85F2B2}" dt="2022-01-24T21:18:30.932" v="30" actId="20577"/>
        <pc:sldMkLst>
          <pc:docMk/>
          <pc:sldMk cId="2973100125" sldId="274"/>
        </pc:sldMkLst>
        <pc:spChg chg="mod">
          <ac:chgData name="Katie Rich" userId="5e9684b8-063c-4aeb-98ff-468c96de35a9" providerId="ADAL" clId="{5CC444CD-E4F9-4815-A483-26C1BF85F2B2}" dt="2022-01-24T21:17:43.836" v="25" actId="20577"/>
          <ac:spMkLst>
            <pc:docMk/>
            <pc:sldMk cId="2973100125" sldId="274"/>
            <ac:spMk id="2" creationId="{16F4F925-7594-4981-8B3A-172414960D84}"/>
          </ac:spMkLst>
        </pc:spChg>
        <pc:spChg chg="mod">
          <ac:chgData name="Katie Rich" userId="5e9684b8-063c-4aeb-98ff-468c96de35a9" providerId="ADAL" clId="{5CC444CD-E4F9-4815-A483-26C1BF85F2B2}" dt="2022-01-24T21:18:30.932" v="30" actId="20577"/>
          <ac:spMkLst>
            <pc:docMk/>
            <pc:sldMk cId="2973100125" sldId="274"/>
            <ac:spMk id="3" creationId="{90D9035A-D695-40B0-9A9A-33A63927B740}"/>
          </ac:spMkLst>
        </pc:spChg>
      </pc:sldChg>
      <pc:sldChg chg="modSp new mod ord">
        <pc:chgData name="Katie Rich" userId="5e9684b8-063c-4aeb-98ff-468c96de35a9" providerId="ADAL" clId="{5CC444CD-E4F9-4815-A483-26C1BF85F2B2}" dt="2022-01-25T16:41:33.667" v="2309" actId="20577"/>
        <pc:sldMkLst>
          <pc:docMk/>
          <pc:sldMk cId="1784465041" sldId="276"/>
        </pc:sldMkLst>
        <pc:spChg chg="mod">
          <ac:chgData name="Katie Rich" userId="5e9684b8-063c-4aeb-98ff-468c96de35a9" providerId="ADAL" clId="{5CC444CD-E4F9-4815-A483-26C1BF85F2B2}" dt="2022-01-24T21:19:40.659" v="35" actId="255"/>
          <ac:spMkLst>
            <pc:docMk/>
            <pc:sldMk cId="1784465041" sldId="276"/>
            <ac:spMk id="2" creationId="{4E814B94-46F2-45ED-9037-0A9F01CE52E9}"/>
          </ac:spMkLst>
        </pc:spChg>
        <pc:spChg chg="mod">
          <ac:chgData name="Katie Rich" userId="5e9684b8-063c-4aeb-98ff-468c96de35a9" providerId="ADAL" clId="{5CC444CD-E4F9-4815-A483-26C1BF85F2B2}" dt="2022-01-25T16:41:33.667" v="2309" actId="20577"/>
          <ac:spMkLst>
            <pc:docMk/>
            <pc:sldMk cId="1784465041" sldId="276"/>
            <ac:spMk id="3" creationId="{F1C055BF-3A7B-4B78-A249-62C1040AB8FD}"/>
          </ac:spMkLst>
        </pc:spChg>
      </pc:sldChg>
      <pc:sldChg chg="modSp new mod">
        <pc:chgData name="Katie Rich" userId="5e9684b8-063c-4aeb-98ff-468c96de35a9" providerId="ADAL" clId="{5CC444CD-E4F9-4815-A483-26C1BF85F2B2}" dt="2022-01-24T22:04:56.094" v="1384" actId="20577"/>
        <pc:sldMkLst>
          <pc:docMk/>
          <pc:sldMk cId="1654926143" sldId="277"/>
        </pc:sldMkLst>
        <pc:spChg chg="mod">
          <ac:chgData name="Katie Rich" userId="5e9684b8-063c-4aeb-98ff-468c96de35a9" providerId="ADAL" clId="{5CC444CD-E4F9-4815-A483-26C1BF85F2B2}" dt="2022-01-24T21:57:02.665" v="799" actId="255"/>
          <ac:spMkLst>
            <pc:docMk/>
            <pc:sldMk cId="1654926143" sldId="277"/>
            <ac:spMk id="2" creationId="{04B8D7D0-9A45-40F7-B971-F43F39C2E6CF}"/>
          </ac:spMkLst>
        </pc:spChg>
        <pc:spChg chg="mod">
          <ac:chgData name="Katie Rich" userId="5e9684b8-063c-4aeb-98ff-468c96de35a9" providerId="ADAL" clId="{5CC444CD-E4F9-4815-A483-26C1BF85F2B2}" dt="2022-01-24T22:04:56.094" v="1384" actId="20577"/>
          <ac:spMkLst>
            <pc:docMk/>
            <pc:sldMk cId="1654926143" sldId="277"/>
            <ac:spMk id="3" creationId="{AED2A359-EA3F-4C76-B667-60F2BF3D8894}"/>
          </ac:spMkLst>
        </pc:spChg>
      </pc:sldChg>
      <pc:sldChg chg="modSp new mod">
        <pc:chgData name="Katie Rich" userId="5e9684b8-063c-4aeb-98ff-468c96de35a9" providerId="ADAL" clId="{5CC444CD-E4F9-4815-A483-26C1BF85F2B2}" dt="2022-01-24T22:12:54.970" v="1920" actId="20577"/>
        <pc:sldMkLst>
          <pc:docMk/>
          <pc:sldMk cId="4157399960" sldId="278"/>
        </pc:sldMkLst>
        <pc:spChg chg="mod">
          <ac:chgData name="Katie Rich" userId="5e9684b8-063c-4aeb-98ff-468c96de35a9" providerId="ADAL" clId="{5CC444CD-E4F9-4815-A483-26C1BF85F2B2}" dt="2022-01-24T22:05:38.476" v="1387" actId="255"/>
          <ac:spMkLst>
            <pc:docMk/>
            <pc:sldMk cId="4157399960" sldId="278"/>
            <ac:spMk id="2" creationId="{FDDC0728-1192-44A6-9541-6322D3EBCCEF}"/>
          </ac:spMkLst>
        </pc:spChg>
        <pc:spChg chg="mod">
          <ac:chgData name="Katie Rich" userId="5e9684b8-063c-4aeb-98ff-468c96de35a9" providerId="ADAL" clId="{5CC444CD-E4F9-4815-A483-26C1BF85F2B2}" dt="2022-01-24T22:12:54.970" v="1920" actId="20577"/>
          <ac:spMkLst>
            <pc:docMk/>
            <pc:sldMk cId="4157399960" sldId="278"/>
            <ac:spMk id="3" creationId="{6B2701AF-30A5-4FE4-BF62-E58D91E573E4}"/>
          </ac:spMkLst>
        </pc:spChg>
      </pc:sldChg>
      <pc:sldChg chg="addSp modSp new mod">
        <pc:chgData name="Katie Rich" userId="5e9684b8-063c-4aeb-98ff-468c96de35a9" providerId="ADAL" clId="{5CC444CD-E4F9-4815-A483-26C1BF85F2B2}" dt="2022-01-24T22:15:11.518" v="2018" actId="1076"/>
        <pc:sldMkLst>
          <pc:docMk/>
          <pc:sldMk cId="2363374664" sldId="279"/>
        </pc:sldMkLst>
        <pc:spChg chg="mod">
          <ac:chgData name="Katie Rich" userId="5e9684b8-063c-4aeb-98ff-468c96de35a9" providerId="ADAL" clId="{5CC444CD-E4F9-4815-A483-26C1BF85F2B2}" dt="2022-01-24T22:13:40.902" v="1923" actId="255"/>
          <ac:spMkLst>
            <pc:docMk/>
            <pc:sldMk cId="2363374664" sldId="279"/>
            <ac:spMk id="2" creationId="{761A2AC6-0FB5-483E-A4F5-6FFDA490C543}"/>
          </ac:spMkLst>
        </pc:spChg>
        <pc:spChg chg="mod">
          <ac:chgData name="Katie Rich" userId="5e9684b8-063c-4aeb-98ff-468c96de35a9" providerId="ADAL" clId="{5CC444CD-E4F9-4815-A483-26C1BF85F2B2}" dt="2022-01-24T22:14:56.530" v="2016" actId="20577"/>
          <ac:spMkLst>
            <pc:docMk/>
            <pc:sldMk cId="2363374664" sldId="279"/>
            <ac:spMk id="3" creationId="{6EBDEF3D-7F59-4E60-BFF1-676D99238A90}"/>
          </ac:spMkLst>
        </pc:spChg>
        <pc:picChg chg="add mod">
          <ac:chgData name="Katie Rich" userId="5e9684b8-063c-4aeb-98ff-468c96de35a9" providerId="ADAL" clId="{5CC444CD-E4F9-4815-A483-26C1BF85F2B2}" dt="2022-01-24T22:15:11.518" v="2018" actId="1076"/>
          <ac:picMkLst>
            <pc:docMk/>
            <pc:sldMk cId="2363374664" sldId="279"/>
            <ac:picMk id="5" creationId="{8A6B0974-E13B-46EF-8A57-F4747FBC8C17}"/>
          </ac:picMkLst>
        </pc:picChg>
      </pc:sldChg>
      <pc:sldChg chg="del">
        <pc:chgData name="Katie Rich" userId="5e9684b8-063c-4aeb-98ff-468c96de35a9" providerId="ADAL" clId="{5CC444CD-E4F9-4815-A483-26C1BF85F2B2}" dt="2022-01-24T21:17:27.579" v="11" actId="47"/>
        <pc:sldMkLst>
          <pc:docMk/>
          <pc:sldMk cId="2030160698" sldId="280"/>
        </pc:sldMkLst>
      </pc:sldChg>
      <pc:sldChg chg="del">
        <pc:chgData name="Katie Rich" userId="5e9684b8-063c-4aeb-98ff-468c96de35a9" providerId="ADAL" clId="{5CC444CD-E4F9-4815-A483-26C1BF85F2B2}" dt="2022-01-24T21:17:26.861" v="10" actId="47"/>
        <pc:sldMkLst>
          <pc:docMk/>
          <pc:sldMk cId="2008966719" sldId="281"/>
        </pc:sldMkLst>
      </pc:sldChg>
      <pc:sldChg chg="del">
        <pc:chgData name="Katie Rich" userId="5e9684b8-063c-4aeb-98ff-468c96de35a9" providerId="ADAL" clId="{5CC444CD-E4F9-4815-A483-26C1BF85F2B2}" dt="2022-01-24T21:17:28.336" v="12" actId="47"/>
        <pc:sldMkLst>
          <pc:docMk/>
          <pc:sldMk cId="2630108749" sldId="28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February 2, 2021</a:t>
            </a:r>
          </a:p>
          <a:p>
            <a:endParaRPr lang="en-US" dirty="0"/>
          </a:p>
          <a:p>
            <a:r>
              <a:rPr lang="en-US" dirty="0"/>
              <a:t>Katie Rich, Chair</a:t>
            </a:r>
          </a:p>
          <a:p>
            <a:r>
              <a:rPr lang="en-US" dirty="0"/>
              <a:t>Andy Nguyen, Vice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14B94-46F2-45ED-9037-0A9F01CE5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Review of NPRR 1111 and SCR 819 Impacts to GTCs</a:t>
            </a:r>
            <a:endParaRPr lang="en-US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C055BF-3A7B-4B78-A249-62C1040AB8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Based on the discussion at the January WMS, CMWG reviewed the impacts to GTCs before and after implementing a Not to Exceed (NTE) limit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 goal of the revisions is to increase the discount limit closer to 100%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To accomplish this, all Intermittent Renewable Resource (IRRs) would be issued a SCED basepoint to follow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offered three scenarios to represent how SCED would have controlled the units under the NTE method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will be rerunning the NTE cases to adjust assumptions and modeling to better simulate actual conditions (and will be posting an </a:t>
            </a:r>
            <a:r>
              <a:rPr lang="en-US"/>
              <a:t>updated presentation </a:t>
            </a:r>
            <a:r>
              <a:rPr lang="en-US" dirty="0"/>
              <a:t>to the </a:t>
            </a:r>
            <a:r>
              <a:rPr lang="en-US"/>
              <a:t>CMWG meeting page)</a:t>
            </a:r>
            <a:endParaRPr lang="en-US" dirty="0"/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Next month: ERCOT will be providing more information on the pricing impacts of the NTE method</a:t>
            </a:r>
          </a:p>
        </p:txBody>
      </p:sp>
    </p:spTree>
    <p:extLst>
      <p:ext uri="{BB962C8B-B14F-4D97-AF65-F5344CB8AC3E}">
        <p14:creationId xmlns:p14="http://schemas.microsoft.com/office/powerpoint/2010/main" val="1784465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8D7D0-9A45-40F7-B971-F43F39C2E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Nodal Settlement of Controllable Load Resources (CLRs)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2A359-EA3F-4C76-B667-60F2BF3D8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Based on the direction from WMS, CMWG began reviewing the various issues associated with settlement using nodal pricing for CLRs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Items discussed included: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Setting a minimum MW size threshold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Impacts to the increased number of Resource Nodes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Site meter configuration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CLRs collocated with a Generation Resource/Energy Storage Resource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Outage coordination/approval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Next month ERCOT will provide more discussion on allowing collocated CLRs and GR/ESRs to provide full capacity to the market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926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C0728-1192-44A6-9541-6322D3EBC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CRR Activity Calendar Annual Update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701AF-30A5-4FE4-BF62-E58D91E573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provided its annual update on the CRR Activity Calendar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Two proposed changes were addressed: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Move the “CRR Ownership Assigned” date back one day to account for the Juneteenth bank holiday.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In June 2024, there will be an extra week between the bid windows for the July 2024 Monthly Auction and the second Annual Auction in 2025 to avoid a conflict with Independence Day.</a:t>
            </a:r>
          </a:p>
        </p:txBody>
      </p:sp>
    </p:spTree>
    <p:extLst>
      <p:ext uri="{BB962C8B-B14F-4D97-AF65-F5344CB8AC3E}">
        <p14:creationId xmlns:p14="http://schemas.microsoft.com/office/powerpoint/2010/main" val="4157399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A2AC6-0FB5-483E-A4F5-6FFDA490C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NPRR867 – Update on Reduced Locked Credit Since Implementation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BDEF3D-7F59-4E60-BFF1-676D99238A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Since implementation, ERCOT has seen signficantly reduced locked credit amounts:</a:t>
            </a:r>
          </a:p>
          <a:p>
            <a:pPr>
              <a:buFont typeface="Courier New" panose="02070309020205020404" pitchFamily="49" charset="0"/>
              <a:buChar char="o"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A6B0974-E13B-46EF-8A57-F4747FBC8C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55620" y="2294672"/>
            <a:ext cx="5715000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3746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Meeting: February 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</a:t>
            </a:r>
            <a:r>
              <a:rPr lang="en-US" sz="18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Review of NPRR 1111 and SCR 819 Impacts to GTCs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333333"/>
                </a:solidFill>
                <a:effectLst/>
                <a:latin typeface="Roboto" panose="02000000000000000000" pitchFamily="2" charset="0"/>
              </a:rPr>
              <a:t> Nodal Settlement of Controllable Load Resources (CLRs)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E6D9B-9736-46CA-BC4E-2980AC915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B631C-2ACA-45DE-AEB5-D046A0554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817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18115</TotalTime>
  <Words>376</Words>
  <Application>Microsoft Office PowerPoint</Application>
  <PresentationFormat>Widescreen</PresentationFormat>
  <Paragraphs>32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Calibri</vt:lpstr>
      <vt:lpstr>Calibri Light</vt:lpstr>
      <vt:lpstr>Courier New</vt:lpstr>
      <vt:lpstr>Roboto</vt:lpstr>
      <vt:lpstr>Retrospect</vt:lpstr>
      <vt:lpstr>Congestion Management Working Group</vt:lpstr>
      <vt:lpstr>Review of NPRR 1111 and SCR 819 Impacts to GTCs</vt:lpstr>
      <vt:lpstr>Nodal Settlement of Controllable Load Resources (CLRs)</vt:lpstr>
      <vt:lpstr>CRR Activity Calendar Annual Update</vt:lpstr>
      <vt:lpstr>NPRR867 – Update on Reduced Locked Credit Since Implementation</vt:lpstr>
      <vt:lpstr>Next Meeting: February 21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GSEC</cp:lastModifiedBy>
  <cp:revision>29</cp:revision>
  <dcterms:created xsi:type="dcterms:W3CDTF">2019-09-10T19:44:15Z</dcterms:created>
  <dcterms:modified xsi:type="dcterms:W3CDTF">2022-01-25T16:41:34Z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</Properties>
</file>