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66" r:id="rId8"/>
    <p:sldId id="27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52" autoAdjust="0"/>
  </p:normalViewPr>
  <p:slideViewPr>
    <p:cSldViewPr showGuides="1">
      <p:cViewPr varScale="1">
        <p:scale>
          <a:sx n="70" d="100"/>
          <a:sy n="70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vs.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695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618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NOIE data is submitted through surveys. Competitive</a:t>
            </a:r>
            <a:r>
              <a:rPr lang="en-US" baseline="0" dirty="0"/>
              <a:t> TDSP data is submitted through load profile codes.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Wind capacity drop for LCRA Load Zone was due to a unit retirement.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3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Unregistered Distributed Generation Report:</a:t>
            </a:r>
          </a:p>
          <a:p>
            <a:r>
              <a:rPr lang="en-US" sz="2800" b="1" dirty="0"/>
              <a:t>2021 Q4 Update</a:t>
            </a:r>
          </a:p>
          <a:p>
            <a:endParaRPr lang="en-US" dirty="0"/>
          </a:p>
          <a:p>
            <a:r>
              <a:rPr lang="en-US" dirty="0"/>
              <a:t>Resource Adequacy</a:t>
            </a:r>
          </a:p>
          <a:p>
            <a:r>
              <a:rPr lang="en-US"/>
              <a:t>Fred Khodabakhsh</a:t>
            </a:r>
            <a:endParaRPr lang="en-US" dirty="0"/>
          </a:p>
          <a:p>
            <a:r>
              <a:rPr lang="en-US" dirty="0"/>
              <a:t>2/2/2022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2021 Q4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9006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4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905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Q4 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A4E713-3759-4B31-A02E-260E98A40C5E}"/>
              </a:ext>
            </a:extLst>
          </p:cNvPr>
          <p:cNvSpPr txBox="1"/>
          <p:nvPr/>
        </p:nvSpPr>
        <p:spPr>
          <a:xfrm>
            <a:off x="4191000" y="6138722"/>
            <a:ext cx="47986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</p:spTree>
    <p:extLst>
      <p:ext uri="{BB962C8B-B14F-4D97-AF65-F5344CB8AC3E}">
        <p14:creationId xmlns:p14="http://schemas.microsoft.com/office/powerpoint/2010/main" val="64827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98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2021 </a:t>
            </a:r>
            <a:r>
              <a:rPr lang="en-US" dirty="0"/>
              <a:t>Q3 → Q4 </a:t>
            </a:r>
            <a:r>
              <a:rPr lang="en-US" b="1" dirty="0">
                <a:solidFill>
                  <a:schemeClr val="accent1"/>
                </a:solidFill>
              </a:rPr>
              <a:t>Change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3130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4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905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Q3 → Q4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Change in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+2.07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+2.67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+8.20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+0.53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+8.74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+8.95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+17.16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+17.21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+17.26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+5.60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+0.33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+5.93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+9.79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+24.54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+25.61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+26.09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+3.59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+3.59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+3.64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+5.73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+5.83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+6.26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+2.83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+2.85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+69.73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+0.53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+1.56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+71.81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+77.50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FFEBFE-6194-4B9B-81B2-1FA729796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849894"/>
            <a:ext cx="6770445" cy="49296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Unregistered DG Growth: 2016-Q2* to 2021-Q4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* 2016-Q2 was the first report published after implementation of report changes per NPRR794/COPMGR044</a:t>
            </a:r>
          </a:p>
          <a:p>
            <a:r>
              <a:rPr lang="en-US" sz="1100" b="1" dirty="0"/>
              <a:t>** 2019-Q3 was the first report published after implementation of report changes per NPRR891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3013501"/>
            <a:ext cx="1371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Large increase due to reporting requirement  change** </a:t>
            </a:r>
          </a:p>
        </p:txBody>
      </p:sp>
    </p:spTree>
    <p:extLst>
      <p:ext uri="{BB962C8B-B14F-4D97-AF65-F5344CB8AC3E}">
        <p14:creationId xmlns:p14="http://schemas.microsoft.com/office/powerpoint/2010/main" val="41786124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2343</TotalTime>
  <Words>559</Words>
  <Application>Microsoft Office PowerPoint</Application>
  <PresentationFormat>On-screen Show (4:3)</PresentationFormat>
  <Paragraphs>278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2021 Q4 Unregistered Distributed Generation Report</vt:lpstr>
      <vt:lpstr>2021 Q3 → Q4 Change </vt:lpstr>
      <vt:lpstr>Unregistered DG Growth: 2016-Q2* to 2021-Q4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Clifton, Suzy</cp:lastModifiedBy>
  <cp:revision>134</cp:revision>
  <cp:lastPrinted>2016-01-21T20:53:15Z</cp:lastPrinted>
  <dcterms:created xsi:type="dcterms:W3CDTF">2016-01-21T15:20:31Z</dcterms:created>
  <dcterms:modified xsi:type="dcterms:W3CDTF">2022-01-26T22:28:51Z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