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2022 TAC Subcommittee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18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Protocol Revision Subcommittee (PRS)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Martha Henson, Oncor Electric Delivery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Melissa Trevino, Occidental Chemical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Retail Market Subcommittee (RMS)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</a:rPr>
              <a:t>	Chair: 		John Schatz, Luminant Generation </a:t>
            </a:r>
            <a:endParaRPr lang="en-US" sz="1800" dirty="0">
              <a:solidFill>
                <a:prstClr val="black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</a:rPr>
              <a:t>	Vice Chair: 	Debbie McKeever, Oncor Electric Delivery</a:t>
            </a:r>
            <a:endParaRPr lang="en-US" sz="18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Reliability and Operations Subcommittee (ROS)</a:t>
            </a: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Chase Smith, Southern Power Co.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2" indent="-514350">
              <a:lnSpc>
                <a:spcPct val="80000"/>
              </a:lnSpc>
              <a:buNone/>
              <a:defRPr/>
            </a:pP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altLang="en-US" sz="1800" dirty="0">
                <a:solidFill>
                  <a:schemeClr val="tx1"/>
                </a:solidFill>
              </a:rPr>
              <a:t>Vice Chair: </a:t>
            </a:r>
            <a:r>
              <a:rPr lang="en-US" altLang="en-US" sz="1800" dirty="0">
                <a:solidFill>
                  <a:schemeClr val="bg2">
                    <a:lumMod val="65000"/>
                  </a:schemeClr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Katie Rich, Golden Spread Electric Cooperative</a:t>
            </a:r>
          </a:p>
          <a:p>
            <a:pPr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Wholesale Market Subcommittee (WMS)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Chair: 		</a:t>
            </a:r>
            <a:r>
              <a:rPr lang="en-US" altLang="en-US" sz="1800" dirty="0" err="1">
                <a:solidFill>
                  <a:schemeClr val="tx1"/>
                </a:solidFill>
              </a:rPr>
              <a:t>Resmi</a:t>
            </a:r>
            <a:r>
              <a:rPr lang="en-US" altLang="en-US" sz="1800" dirty="0">
                <a:solidFill>
                  <a:schemeClr val="tx1"/>
                </a:solidFill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</a:rPr>
              <a:t>Surendran</a:t>
            </a:r>
            <a:r>
              <a:rPr lang="en-US" altLang="en-US" sz="1800" dirty="0">
                <a:solidFill>
                  <a:schemeClr val="tx1"/>
                </a:solidFill>
              </a:rPr>
              <a:t>, Shell Energy</a:t>
            </a:r>
          </a:p>
          <a:p>
            <a:pPr marL="742950" lvl="2" indent="-51435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	Vice Chair: 	Ivan Velasquez, </a:t>
            </a:r>
            <a:r>
              <a:rPr lang="en-US" altLang="en-US" sz="1800" dirty="0" err="1">
                <a:solidFill>
                  <a:schemeClr val="tx1"/>
                </a:solidFill>
              </a:rPr>
              <a:t>Oncor</a:t>
            </a:r>
            <a:r>
              <a:rPr lang="en-US" altLang="en-US" sz="1800" dirty="0">
                <a:solidFill>
                  <a:schemeClr val="tx1"/>
                </a:solidFill>
              </a:rPr>
              <a:t> Electric Delivery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118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2022 TAC Subcommittee Leadership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48</cp:revision>
  <cp:lastPrinted>2016-01-21T20:53:15Z</cp:lastPrinted>
  <dcterms:created xsi:type="dcterms:W3CDTF">2016-01-21T15:20:31Z</dcterms:created>
  <dcterms:modified xsi:type="dcterms:W3CDTF">2022-01-13T18:51:12Z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