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2" r:id="rId6"/>
  </p:sldMasterIdLst>
  <p:notesMasterIdLst>
    <p:notesMasterId r:id="rId11"/>
  </p:notesMasterIdLst>
  <p:handoutMasterIdLst>
    <p:handoutMasterId r:id="rId12"/>
  </p:handoutMasterIdLst>
  <p:sldIdLst>
    <p:sldId id="411" r:id="rId7"/>
    <p:sldId id="417" r:id="rId8"/>
    <p:sldId id="418" r:id="rId9"/>
    <p:sldId id="41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Alex" initials="LA" lastIdx="5" clrIdx="0">
    <p:extLst>
      <p:ext uri="{19B8F6BF-5375-455C-9EA6-DF929625EA0E}">
        <p15:presenceInfo xmlns:p15="http://schemas.microsoft.com/office/powerpoint/2012/main" userId="S-1-5-21-639947351-343809578-3807592339-129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  <a:srgbClr val="26D07C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8" autoAdjust="0"/>
    <p:restoredTop sz="81462" autoAdjust="0"/>
  </p:normalViewPr>
  <p:slideViewPr>
    <p:cSldViewPr showGuides="1">
      <p:cViewPr varScale="1">
        <p:scale>
          <a:sx n="95" d="100"/>
          <a:sy n="95" d="100"/>
        </p:scale>
        <p:origin x="84" y="19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945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In real-time, SCED was re-run at 14:41:50 (resulting in the reissuance of BP’s and curtailments causing decrease in flow)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NTE_DF = 95%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Real-Time DF = 88%, dropped to 85% at 14:45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76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NTE_DF = 95%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Real-Time DF = 85%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Exceedance was due to two units deviating from base points by roughly 300 MW.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49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NTE_DF = 95%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Real-Time DF = 87% and changed to 85% around 5:05.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Instantaneous MW drop at 5:04:20 was due to operators instructing a ramping unit to open their breakers. (Loss of about 197 MW)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4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438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35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0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Retroactively Applying NTE to Historic Panhandle Exceedances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3597878" y="4027932"/>
            <a:ext cx="4465283" cy="649224"/>
          </a:xfrm>
        </p:spPr>
        <p:txBody>
          <a:bodyPr/>
          <a:lstStyle/>
          <a:p>
            <a:r>
              <a:rPr lang="en-US" dirty="0"/>
              <a:t>ERCOT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3633900" y="4876800"/>
            <a:ext cx="4465283" cy="649224"/>
          </a:xfrm>
        </p:spPr>
        <p:txBody>
          <a:bodyPr/>
          <a:lstStyle/>
          <a:p>
            <a:r>
              <a:rPr lang="en-US" altLang="zh-CN" dirty="0"/>
              <a:t>01/24/2022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4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553" y="381000"/>
            <a:ext cx="8458200" cy="518318"/>
          </a:xfrm>
        </p:spPr>
        <p:txBody>
          <a:bodyPr/>
          <a:lstStyle/>
          <a:p>
            <a:r>
              <a:rPr lang="en-US" dirty="0"/>
              <a:t>04/06/2021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5B4791-FD31-4D61-8D1A-542268D60F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19200"/>
            <a:ext cx="825438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6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553" y="381000"/>
            <a:ext cx="8458200" cy="518318"/>
          </a:xfrm>
        </p:spPr>
        <p:txBody>
          <a:bodyPr/>
          <a:lstStyle/>
          <a:p>
            <a:r>
              <a:rPr lang="en-US" dirty="0"/>
              <a:t>11/12/2021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364002-18D8-4F35-87B6-7585D1FB5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43" y="990600"/>
            <a:ext cx="797411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553" y="381000"/>
            <a:ext cx="8458200" cy="518318"/>
          </a:xfrm>
        </p:spPr>
        <p:txBody>
          <a:bodyPr/>
          <a:lstStyle/>
          <a:p>
            <a:r>
              <a:rPr lang="en-US" dirty="0"/>
              <a:t>11/14/2021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CEEF49-3047-4F73-8179-41A4FE2B8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143000"/>
            <a:ext cx="7848600" cy="480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2161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32071</TotalTime>
  <Words>128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04/06/2021</vt:lpstr>
      <vt:lpstr>11/12/2021</vt:lpstr>
      <vt:lpstr>11/14/2021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G.</cp:lastModifiedBy>
  <cp:revision>583</cp:revision>
  <cp:lastPrinted>2016-01-21T20:53:15Z</cp:lastPrinted>
  <dcterms:created xsi:type="dcterms:W3CDTF">2016-01-21T15:20:31Z</dcterms:created>
  <dcterms:modified xsi:type="dcterms:W3CDTF">2022-01-21T18:09:03Z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