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371" r:id="rId7"/>
    <p:sldId id="372" r:id="rId8"/>
    <p:sldId id="373" r:id="rId9"/>
    <p:sldId id="374" r:id="rId10"/>
    <p:sldId id="296" r:id="rId11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ati, Camron" initials="BC" lastIdx="2" clrIdx="0">
    <p:extLst>
      <p:ext uri="{19B8F6BF-5375-455C-9EA6-DF929625EA0E}">
        <p15:presenceInfo xmlns:p15="http://schemas.microsoft.com/office/powerpoint/2012/main" userId="S::Camron.Barati@ercot.com::a7c10a99-be80-4cb3-aede-c10879a7f1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1" autoAdjust="0"/>
    <p:restoredTop sz="92814" autoAdjust="0"/>
  </p:normalViewPr>
  <p:slideViewPr>
    <p:cSldViewPr showGuides="1">
      <p:cViewPr varScale="1">
        <p:scale>
          <a:sx n="91" d="100"/>
          <a:sy n="91" d="100"/>
        </p:scale>
        <p:origin x="1272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Load Resource Update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r>
              <a:rPr lang="en-US" dirty="0">
                <a:solidFill>
                  <a:schemeClr val="tx2"/>
                </a:solidFill>
              </a:rPr>
              <a:t>January 21, 2022 DSWG Meeting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939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534400" cy="5052221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Change Group Assignments for NCLRs providing RRS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Initial Requirements for the Changes Currently being reviewed and approved internally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Basic timing for the process remains as it is done currently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Going from 2 Groups to 4 Groups upon Implementation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Group Size can vary depending on RRS Capacity allowed for NCLRs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ERCOT Operators can deploy more than one group at a time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Group 1 will continue to also include any LRs not assigned to a group in the day-ahead process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Currently expected to be part of Release 3 - 5/24/2022-5/26/2022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64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FFR System Changes and Schedule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Workshops Conducted  on 10/27/21 and 12/7/21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Changes for FFR also affect submission of offers for RRS from GR, CLR, and UFR Load Resources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Changes also affect submission of trades for RRS from GR, CLR, and UFR Load Resources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Implementation is currently planned for Release R5 – 10/4/22 to 10/6/22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IT Working Group being established and will include participation from our system software vendors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28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1093 and 1101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5983" y="1124972"/>
            <a:ext cx="8534400" cy="5052221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Allow Interruptible Load Resources to provide Non-Spin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Dispatched with the Off-line GRs (mixed groups of GRs and NCLRs of about 500 MW)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UFR LRs must disarm their relays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Initial Requirements for the changes currently being finalized and subject to internal review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Workshop planned for February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Currently expected to be part of Release 3 - 5/24/22-5/26/22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22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Implementation of RIOO for Load Resource Registration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534400" cy="3828028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On-Line Registration Tool that eliminates the RARF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Currently working on requirements for the system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Similar to process used for GRs and being implemented for DGRs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2000" b="1" dirty="0"/>
              <a:t>No details on release plans but have asked to have in place for NPRR 1093 Implementation in late May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340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003675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29373</TotalTime>
  <Words>295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NPRR 939</vt:lpstr>
      <vt:lpstr>FFR System Changes and Schedule</vt:lpstr>
      <vt:lpstr>NPRR 1093 and 1101</vt:lpstr>
      <vt:lpstr>Implementation of RIOO for Load Resource Registration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476</cp:revision>
  <cp:lastPrinted>2020-02-20T00:38:16Z</cp:lastPrinted>
  <dcterms:created xsi:type="dcterms:W3CDTF">2016-01-21T15:20:31Z</dcterms:created>
  <dcterms:modified xsi:type="dcterms:W3CDTF">2022-01-20T23:13:02Z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