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68" d="100"/>
          <a:sy n="68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Posts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432</c:v>
                </c:pt>
                <c:pt idx="1">
                  <c:v>670</c:v>
                </c:pt>
                <c:pt idx="2">
                  <c:v>634</c:v>
                </c:pt>
                <c:pt idx="3">
                  <c:v>819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E0-44F9-942F-84B920262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2403919"/>
        <c:axId val="1542415151"/>
      </c:lineChart>
      <c:catAx>
        <c:axId val="1542403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2415151"/>
        <c:crosses val="autoZero"/>
        <c:auto val="1"/>
        <c:lblAlgn val="ctr"/>
        <c:lblOffset val="100"/>
        <c:noMultiLvlLbl val="0"/>
      </c:catAx>
      <c:valAx>
        <c:axId val="15424151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24039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Recipients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229332</c:v>
                </c:pt>
                <c:pt idx="1">
                  <c:v>320892</c:v>
                </c:pt>
                <c:pt idx="2">
                  <c:v>379947</c:v>
                </c:pt>
                <c:pt idx="3">
                  <c:v>425066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69-40F4-8A4D-A8D58D408E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2802415"/>
        <c:axId val="1702809487"/>
      </c:lineChart>
      <c:catAx>
        <c:axId val="17028024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809487"/>
        <c:crosses val="autoZero"/>
        <c:auto val="1"/>
        <c:lblAlgn val="ctr"/>
        <c:lblOffset val="100"/>
        <c:noMultiLvlLbl val="0"/>
      </c:catAx>
      <c:valAx>
        <c:axId val="17028094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8024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January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December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December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December 2021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December 2021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None.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96012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kern="0" dirty="0">
                          <a:solidFill>
                            <a:srgbClr val="000000"/>
                          </a:solidFill>
                        </a:rPr>
                        <a:t>December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A425DAF7-3BE1-48B1-A165-96FE00E0DD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74363"/>
            <a:ext cx="9012936" cy="3174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48" y="1055858"/>
            <a:ext cx="8534400" cy="4319832"/>
          </a:xfrm>
        </p:spPr>
        <p:txBody>
          <a:bodyPr/>
          <a:lstStyle/>
          <a:p>
            <a:r>
              <a:rPr lang="en-US" dirty="0"/>
              <a:t>634 Posts</a:t>
            </a:r>
          </a:p>
          <a:p>
            <a:r>
              <a:rPr lang="en-US" dirty="0"/>
              <a:t>379947 Recipients</a:t>
            </a:r>
          </a:p>
          <a:p>
            <a:r>
              <a:rPr lang="en-US" dirty="0"/>
              <a:t>TDTMS List</a:t>
            </a:r>
          </a:p>
          <a:p>
            <a:pPr lvl="1"/>
            <a:r>
              <a:rPr lang="en-US" dirty="0"/>
              <a:t>3 Posts</a:t>
            </a:r>
          </a:p>
          <a:p>
            <a:pPr lvl="1"/>
            <a:r>
              <a:rPr lang="en-US" dirty="0"/>
              <a:t>1 New Subscriptions</a:t>
            </a:r>
          </a:p>
          <a:p>
            <a:pPr lvl="1"/>
            <a:r>
              <a:rPr lang="en-US" dirty="0"/>
              <a:t>0 Unsubscribe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B243E70-0703-43E4-B73F-47F3C9F98A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1504153"/>
              </p:ext>
            </p:extLst>
          </p:nvPr>
        </p:nvGraphicFramePr>
        <p:xfrm>
          <a:off x="4258994" y="547321"/>
          <a:ext cx="4572000" cy="2905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2613C05-3A8B-408D-A726-EAEA36E3BE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0915637"/>
              </p:ext>
            </p:extLst>
          </p:nvPr>
        </p:nvGraphicFramePr>
        <p:xfrm>
          <a:off x="4275406" y="364222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13514</TotalTime>
  <Words>156</Words>
  <Application>Microsoft Office PowerPoint</Application>
  <PresentationFormat>On-screen Show (4:3)</PresentationFormat>
  <Paragraphs>67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December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250</cp:revision>
  <cp:lastPrinted>2019-05-06T20:09:17Z</cp:lastPrinted>
  <dcterms:created xsi:type="dcterms:W3CDTF">2016-01-21T15:20:31Z</dcterms:created>
  <dcterms:modified xsi:type="dcterms:W3CDTF">2022-01-19T23:21:21Z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