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82412" autoAdjust="0"/>
  </p:normalViewPr>
  <p:slideViewPr>
    <p:cSldViewPr showGuides="1">
      <p:cViewPr varScale="1">
        <p:scale>
          <a:sx n="107" d="100"/>
          <a:sy n="107" d="100"/>
        </p:scale>
        <p:origin x="162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12/29/2021 17:45 -&gt; 239 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12/24/2021 10:15-&gt; -215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Dec 2021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Jan 19th,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49223B-8357-45F0-9B4C-4EB5B0004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8305800" cy="49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642EF0-99A8-4315-AEC7-0F54E9AC6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498157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E3CA98-033A-470F-969C-7E46F9DD1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7C9465-9B67-430D-96CC-0E011F1BF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7BFFA6-C7F7-4866-A0D0-34E6866FC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2EC12-2DE7-48C9-9E1E-5172B48F3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1260903"/>
            <a:ext cx="5434013" cy="430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2018, 2019, and 2020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A4DCD7-E053-4D5B-8933-624A7A78B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2571750"/>
            <a:ext cx="61436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23B0B9-5375-4978-B032-E36B40DD6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66" y="914400"/>
            <a:ext cx="8587413" cy="50812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21ACCA-4871-4802-84AE-6A54ABEDB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540" y="1524000"/>
            <a:ext cx="28194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57B0D7-470A-41FE-96B4-8DFA23EC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66" y="914400"/>
            <a:ext cx="8587413" cy="50812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CFF68E-EA34-4EC7-8F20-203B00A0D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1676400"/>
            <a:ext cx="281940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6DB582-9903-4846-A27D-157611FA4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13" y="1219200"/>
            <a:ext cx="8486403" cy="47764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D1F426-AC59-46CA-8868-C6CBACE88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1828800"/>
            <a:ext cx="25336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753873-CD65-405B-A53E-CED99A73E2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01" y="990600"/>
            <a:ext cx="8261701" cy="47002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315F9B-1C9F-4452-A4A0-A7C26C4752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1600200"/>
            <a:ext cx="25336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42BE14-A5BD-4F08-A596-521CE4F5A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36" y="862361"/>
            <a:ext cx="838272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43B8DC-D0BC-4AB8-B610-2F7CF0737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1"/>
            <a:ext cx="8519535" cy="51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81000" y="6148919"/>
            <a:ext cx="3886200" cy="23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762000"/>
            <a:ext cx="6829425" cy="53025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F15F3-2F99-4711-A2BC-1F325FFAB9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103"/>
          <a:stretch/>
        </p:blipFill>
        <p:spPr>
          <a:xfrm>
            <a:off x="4411133" y="6148919"/>
            <a:ext cx="4648200" cy="3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F1F4A8-979D-4BA2-99E8-12F5F91D2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6C8428-0056-46AC-8949-2D81AFDFB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09" y="862361"/>
            <a:ext cx="8638781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924596-B379-4FBE-B19C-C3BBE1424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26" y="862361"/>
            <a:ext cx="852294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6D916D-F807-414F-8533-3975FB857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862361"/>
            <a:ext cx="8540873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42E58-7EF2-4F49-B065-794E6700A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62361"/>
            <a:ext cx="858049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17653A-9CAB-4652-B0E5-826266285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70" y="1031687"/>
            <a:ext cx="8382000" cy="479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A86E73-3CFB-4F78-8C52-1391462A9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65" y="862361"/>
            <a:ext cx="8657070" cy="51332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F02634-E29C-4358-B072-50CFE13051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4114800"/>
            <a:ext cx="37147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5881BD-4E47-4B46-BF8D-EB5DD7BEF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066800"/>
            <a:ext cx="833395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911073-E26E-40C7-92C5-B31717DAB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74" y="914400"/>
            <a:ext cx="8340051" cy="48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B93C89-AB0C-4125-8022-82D52B7D0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898516"/>
            <a:ext cx="8141577" cy="52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AECB6-8EEB-400C-9B12-BBAD34ECB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924287"/>
            <a:ext cx="8077200" cy="509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DB728C-CEC4-4684-8D0E-24FDD9DBF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33922"/>
            <a:ext cx="8077200" cy="526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32F494-8CAD-4F3A-858D-BD886D57D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990600"/>
            <a:ext cx="7975614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3D1F9F-2384-42A8-BE2C-33EA66731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209800"/>
            <a:ext cx="47244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70850</TotalTime>
  <Words>818</Words>
  <Application>Microsoft Office PowerPoint</Application>
  <PresentationFormat>On-screen Show (4:3)</PresentationFormat>
  <Paragraphs>153</Paragraphs>
  <Slides>39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729</cp:revision>
  <cp:lastPrinted>2016-01-21T20:53:15Z</cp:lastPrinted>
  <dcterms:created xsi:type="dcterms:W3CDTF">2016-01-21T15:20:31Z</dcterms:created>
  <dcterms:modified xsi:type="dcterms:W3CDTF">2022-01-18T15:25:19Z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