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3869" autoAdjust="0"/>
  </p:normalViewPr>
  <p:slideViewPr>
    <p:cSldViewPr showGuides="1">
      <p:cViewPr varScale="1">
        <p:scale>
          <a:sx n="56" d="100"/>
          <a:sy n="56" d="100"/>
        </p:scale>
        <p:origin x="2010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16Mhz on avg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30,205,131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9,617,446</a:t>
            </a:r>
            <a:r>
              <a:rPr lang="en-US" dirty="0"/>
              <a:t>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31.84%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/>
              <a:t>162,176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246,027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Dec 20th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baseline="0" dirty="0"/>
              <a:t>130,757 </a:t>
            </a:r>
            <a:r>
              <a:rPr lang="en-US" sz="1200" b="1" dirty="0">
                <a:solidFill>
                  <a:schemeClr val="accent2"/>
                </a:solidFill>
              </a:rPr>
              <a:t>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Dec 24th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1,016,276</a:t>
            </a:r>
            <a:r>
              <a:rPr lang="en-US" sz="2800" dirty="0"/>
              <a:t> </a:t>
            </a:r>
            <a:r>
              <a:rPr lang="en-US" dirty="0"/>
              <a:t> 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3.36%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130,757 MW*s on 12/24/2021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/>
              <a:t>162,176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246,027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Dec 20th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/>
              <a:t>130,757 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Dec 24th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81.64% @ 12/4/2021 HE 17:00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entire hour. The largest expected gen dev was -1666 MW @ 16:54 with contribution from solar for the most part.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16:00 to 17:00 solar ramped down by ~2640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DC 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16:40 to 17:00 DC Tie ramped down by ~460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Non-conforming Load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16:40 to 17:00 non-conforming load increased by ~250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in the end of the hour. A 250 MW SCED manual offset was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91.83% @ 12/18/2021 HE 22:00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half of the hour. The largest expected gen dev was -1001 MW @ 21:30 with contribution from wind for the most part.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21:21 to 21:46 wind ramped down by 844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during the ramp intervals.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21.78% @ 12/23/2021 HE 10:00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majority of the hour. The largest expected gen dev was -2792MW @ 9:37 with contribution from mostly wind.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9:00 to 10:00 wind ramped down by ~4200 MW.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during the IRR ramp intervals. A 300 and 600 MW SCED manual offset were applied. 813 MW of RRS was deployed.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96.92% @ 12/24/2021 HE 9:00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two thirds of the hour. The largest expected gen dev was -887 MW @ 8:23 with contribution from mostly wind.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8:00to 9:00 wind ramped down by ~1070 MW.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for the wind ramp.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 94.24% @ 12/25/2021 HE 10:00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was negative for majority of the hour. The largest expected gen dev was -753 MW @ 9:34 with contribution from mostly wind.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9:00to 10:00 solar ramped down by 3100 MW and wind ramped down by 1300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DC 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9:26 to 9:36 DC Tie ramped down by ~250 MW.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for most part of the hour.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  97.93% @ 12/25/2021 HE 11:00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was negative for majority of the hour. The largest expected gen dev was -851 MW @ 10:26 with contribution from solar and wind and thermal units.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 sudden solar down ramp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10:17 to 10:24 by ~270MW.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DC 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10:16 to 10:24 DC Tie ramped down by ~110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/>
              <a:t>Regulation</a:t>
            </a:r>
            <a:r>
              <a:rPr lang="en-US" baseline="0" dirty="0"/>
              <a:t>: Regulation up was exhausted for most part of the </a:t>
            </a:r>
            <a:r>
              <a:rPr lang="en-US" baseline="0"/>
              <a:t>hour..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Both occurred on 12/23/2021 due to significant wind down ramps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16.37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December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January 19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4BE1F-8BD4-4B52-8392-211F27DED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88" y="914400"/>
            <a:ext cx="72968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A4BD7-5D21-4A24-950B-AA3675584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85" y="838200"/>
            <a:ext cx="742263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8E240-839C-4C61-A664-2C8A8BAF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729875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C816C-DB6F-4573-8B18-76F3352D7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8" y="838200"/>
            <a:ext cx="742784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December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170.03%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169.28%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6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16.37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12.01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60.6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30,205,131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9,617,446MWh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31.84%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1,016,276 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3.36%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162,176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246,027</a:t>
            </a:r>
            <a:r>
              <a:rPr lang="en-US" sz="1600" dirty="0">
                <a:solidFill>
                  <a:schemeClr val="accent2"/>
                </a:solidFill>
              </a:rPr>
              <a:t> MW*s on Dec 20th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130,757</a:t>
            </a:r>
            <a:r>
              <a:rPr lang="en-US" sz="1600" dirty="0">
                <a:solidFill>
                  <a:schemeClr val="accent2"/>
                </a:solidFill>
              </a:rPr>
              <a:t> MW*s  on Dec 24th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B8F31-AAB5-41ED-A9B6-5D0785BB4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742981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F4C34-46DE-4270-8C92-3E8571FD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78565"/>
            <a:ext cx="742981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2997B-FD87-4756-9D2C-5AA72BE5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91" y="838200"/>
            <a:ext cx="73058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A9A8F-3476-4BEA-B8AC-E2E821D25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86" y="762000"/>
            <a:ext cx="743502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1F02D-BC46-4908-84F6-A23A469B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91" y="778565"/>
            <a:ext cx="741741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789C2-F1F6-48CF-918B-8EF3A80B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88" y="788504"/>
            <a:ext cx="72968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07565A-B495-4065-8F30-E22DCBA4F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25" y="914400"/>
            <a:ext cx="7298749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141C0-59C7-4D20-9C7C-6DF1112BB9F8}"/>
              </a:ext>
            </a:extLst>
          </p:cNvPr>
          <p:cNvSpPr txBox="1"/>
          <p:nvPr/>
        </p:nvSpPr>
        <p:spPr>
          <a:xfrm>
            <a:off x="5105400" y="495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Dec-21 CPS1 (%): 170.03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2 BAAL exceedance(s) in December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81E88-89AF-4F86-893D-B5C529936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24" y="762000"/>
            <a:ext cx="7298752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9089B-72C6-4DA8-8460-B4FF101834D1}"/>
              </a:ext>
            </a:extLst>
          </p:cNvPr>
          <p:cNvSpPr txBox="1"/>
          <p:nvPr/>
        </p:nvSpPr>
        <p:spPr>
          <a:xfrm>
            <a:off x="5091632" y="78790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Dec-21 CPS1 (%): 170.03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3ABD9-3C7B-4AD5-AD74-CC176CBF6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3" y="771939"/>
            <a:ext cx="7422633" cy="5394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7BC79-E05E-4736-90C3-4156CF00957E}"/>
              </a:ext>
            </a:extLst>
          </p:cNvPr>
          <p:cNvSpPr txBox="1"/>
          <p:nvPr/>
        </p:nvSpPr>
        <p:spPr>
          <a:xfrm>
            <a:off x="4535375" y="869338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169.28%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95DF2-2441-4AA2-8406-4BC99F56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04" y="838200"/>
            <a:ext cx="74245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1AEE0-9CAF-499D-924F-9E1E4C03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88" y="914400"/>
            <a:ext cx="72968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82737</TotalTime>
  <Words>1024</Words>
  <Application>Microsoft Office PowerPoint</Application>
  <PresentationFormat>On-screen Show (4:3)</PresentationFormat>
  <Paragraphs>210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December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1163</cp:revision>
  <cp:lastPrinted>2016-01-21T20:53:15Z</cp:lastPrinted>
  <dcterms:created xsi:type="dcterms:W3CDTF">2016-01-21T15:20:31Z</dcterms:created>
  <dcterms:modified xsi:type="dcterms:W3CDTF">2022-01-18T22:31:05Z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