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02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7" autoAdjust="0"/>
    <p:restoredTop sz="69825" autoAdjust="0"/>
  </p:normalViewPr>
  <p:slideViewPr>
    <p:cSldViewPr showGuides="1">
      <p:cViewPr varScale="1">
        <p:scale>
          <a:sx n="94" d="100"/>
          <a:sy n="94" d="100"/>
        </p:scale>
        <p:origin x="183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units tripped offline for a combined loss of 373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60.002 Hz</a:t>
            </a:r>
          </a:p>
          <a:p>
            <a:r>
              <a:rPr lang="en-US" baseline="0" dirty="0"/>
              <a:t>Minimum Frequency: 59.911 Hz</a:t>
            </a:r>
          </a:p>
          <a:p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 (back to deadband): 1 minute and 40 seconds</a:t>
            </a:r>
          </a:p>
          <a:p>
            <a:endParaRPr lang="en-US" baseline="0" dirty="0"/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Unknown at this time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342 MW of regulation up was deployed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Did not meet the MW </a:t>
            </a:r>
            <a:r>
              <a:rPr lang="en-US" baseline="0"/>
              <a:t>loss criteria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December 2021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January 19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12/30/2021 6:57:16 (Non -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807266-EAE1-40F5-860A-1D282D9C8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71600"/>
            <a:ext cx="855683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39892</TotalTime>
  <Words>107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12/30/2021 6:57:16 (Non - 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699</cp:revision>
  <cp:lastPrinted>2016-01-21T20:53:15Z</cp:lastPrinted>
  <dcterms:created xsi:type="dcterms:W3CDTF">2016-01-21T15:20:31Z</dcterms:created>
  <dcterms:modified xsi:type="dcterms:W3CDTF">2022-01-18T16:57:37Z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