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01/19/2022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successfully tested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successfully tested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01/19/22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was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is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is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01/19/22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</TotalTime>
  <Words>98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Details</vt:lpstr>
      <vt:lpstr>Flight 0222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190</cp:revision>
  <cp:lastPrinted>2016-01-21T20:53:15Z</cp:lastPrinted>
  <dcterms:created xsi:type="dcterms:W3CDTF">2016-01-21T15:20:31Z</dcterms:created>
  <dcterms:modified xsi:type="dcterms:W3CDTF">2022-01-18T15:58:20Z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