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7"/>
  </p:notesMasterIdLst>
  <p:handoutMasterIdLst>
    <p:handoutMasterId r:id="rId18"/>
  </p:handoutMasterIdLst>
  <p:sldIdLst>
    <p:sldId id="260" r:id="rId7"/>
    <p:sldId id="402" r:id="rId8"/>
    <p:sldId id="286" r:id="rId9"/>
    <p:sldId id="383" r:id="rId10"/>
    <p:sldId id="403" r:id="rId11"/>
    <p:sldId id="404" r:id="rId12"/>
    <p:sldId id="405" r:id="rId13"/>
    <p:sldId id="386" r:id="rId14"/>
    <p:sldId id="398" r:id="rId15"/>
    <p:sldId id="401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402"/>
            <p14:sldId id="286"/>
            <p14:sldId id="383"/>
            <p14:sldId id="403"/>
            <p14:sldId id="404"/>
            <p14:sldId id="405"/>
            <p14:sldId id="386"/>
            <p14:sldId id="398"/>
            <p14:sldId id="40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6" autoAdjust="0"/>
    <p:restoredTop sz="94660"/>
  </p:normalViewPr>
  <p:slideViewPr>
    <p:cSldViewPr showGuides="1">
      <p:cViewPr varScale="1">
        <p:scale>
          <a:sx n="108" d="100"/>
          <a:sy n="108" d="100"/>
        </p:scale>
        <p:origin x="177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4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584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971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37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920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1338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4087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7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December 2021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Dec.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100986"/>
              </p:ext>
            </p:extLst>
          </p:nvPr>
        </p:nvGraphicFramePr>
        <p:xfrm>
          <a:off x="438509" y="732605"/>
          <a:ext cx="8382000" cy="4109445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6556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December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057950"/>
              </p:ext>
            </p:extLst>
          </p:nvPr>
        </p:nvGraphicFramePr>
        <p:xfrm>
          <a:off x="438509" y="732605"/>
          <a:ext cx="8382000" cy="286663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0.92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80.77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0.36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0.42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0.74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81.82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33.33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14.29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1.70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0.00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72.22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83.33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12.58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37.50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0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December 2021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1844221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87.77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108,347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36,992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36,068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148.00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392.56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377.47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655.78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Dec.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244396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6299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567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568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Dec.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6277784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6299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567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6972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Dec.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098434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6299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567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056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Dec.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422143"/>
              </p:ext>
            </p:extLst>
          </p:nvPr>
        </p:nvGraphicFramePr>
        <p:xfrm>
          <a:off x="438509" y="732605"/>
          <a:ext cx="8382000" cy="3363756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2861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Dec.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136382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07546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2707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614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Dec. 2021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470455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07546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2707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97563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2" ma:contentTypeDescription="Create a new document." ma:contentTypeScope="" ma:versionID="9af9a6a7f20f8b3a59fa1b39039166a0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c34af464-7aa1-4edd-9be4-83dffc1cb926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BEE5DD9-1EAF-4C2C-8CF9-2B2A48027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6012</TotalTime>
  <Words>1164</Words>
  <Application>Microsoft Office PowerPoint</Application>
  <PresentationFormat>On-screen Show (4:3)</PresentationFormat>
  <Paragraphs>785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December 2021</vt:lpstr>
      <vt:lpstr>IRR Summary – December 2021</vt:lpstr>
      <vt:lpstr>IRR ≥ 95%, ≥ 100 Scored Intervals – Dec. 2021</vt:lpstr>
      <vt:lpstr>IRR ≥ 95%, ≥ 100 Scored Intervals – Dec. 2021</vt:lpstr>
      <vt:lpstr>IRR ≥ 95%, ≥ 100 Scored Intervals – Dec. 2021</vt:lpstr>
      <vt:lpstr>IRR ≥ 95%, ≥ 100 Scored Intervals – Dec. 2021</vt:lpstr>
      <vt:lpstr>IRR &lt; 95%, ≥ 100 Scored Intervals – Dec. 2021</vt:lpstr>
      <vt:lpstr>IRR &lt; 95%, ≥ 100 Scored Intervals – Dec. 2021</vt:lpstr>
      <vt:lpstr>IRR &lt; 95%, ≥ 100 Scored Intervals – Dec. 2021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Pedigo, Jake</cp:lastModifiedBy>
  <cp:revision>298</cp:revision>
  <cp:lastPrinted>2016-01-21T20:53:15Z</cp:lastPrinted>
  <dcterms:created xsi:type="dcterms:W3CDTF">2016-01-21T15:20:31Z</dcterms:created>
  <dcterms:modified xsi:type="dcterms:W3CDTF">2022-01-05T14:28:15Z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