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January 13,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January 13, 2022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December 14, 2021, PRS Meeting Minutes as presented</a:t>
            </a:r>
          </a:p>
          <a:p>
            <a:pPr lvl="0">
              <a:spcBef>
                <a:spcPts val="600"/>
              </a:spcBef>
              <a:spcAft>
                <a:spcPts val="600"/>
              </a:spcAft>
            </a:pPr>
            <a:r>
              <a:rPr lang="en-US" sz="2400" dirty="0">
                <a:solidFill>
                  <a:schemeClr val="tx1"/>
                </a:solidFill>
              </a:rPr>
              <a:t>To endorse and forward to TAC the 12/14/21 PRS Report and Impact Analysis for </a:t>
            </a:r>
            <a:r>
              <a:rPr lang="en-US" sz="2400" b="1" dirty="0">
                <a:solidFill>
                  <a:schemeClr val="tx1"/>
                </a:solidFill>
              </a:rPr>
              <a:t>NPRR1099</a:t>
            </a:r>
          </a:p>
          <a:p>
            <a:pPr lvl="0">
              <a:spcBef>
                <a:spcPts val="600"/>
              </a:spcBef>
              <a:spcAft>
                <a:spcPts val="600"/>
              </a:spcAft>
            </a:pPr>
            <a:r>
              <a:rPr lang="en-US" sz="2400" dirty="0">
                <a:solidFill>
                  <a:schemeClr val="tx1"/>
                </a:solidFill>
              </a:rPr>
              <a:t>To endorse and forward to TAC the 12/14/21 PRS Report and Impact Analysis for </a:t>
            </a:r>
            <a:r>
              <a:rPr lang="en-US" sz="2400" b="1" dirty="0">
                <a:solidFill>
                  <a:schemeClr val="tx1"/>
                </a:solidFill>
              </a:rPr>
              <a:t>NPRR1102</a:t>
            </a:r>
          </a:p>
          <a:p>
            <a:pPr lvl="0">
              <a:spcBef>
                <a:spcPts val="600"/>
              </a:spcBef>
              <a:spcAft>
                <a:spcPts val="600"/>
              </a:spcAft>
            </a:pPr>
            <a:r>
              <a:rPr lang="en-US" sz="2400" dirty="0">
                <a:solidFill>
                  <a:schemeClr val="tx1"/>
                </a:solidFill>
              </a:rPr>
              <a:t>To table </a:t>
            </a:r>
            <a:r>
              <a:rPr lang="en-US" sz="2400" b="1" dirty="0">
                <a:solidFill>
                  <a:schemeClr val="tx1"/>
                </a:solidFill>
              </a:rPr>
              <a:t>SCR818</a:t>
            </a:r>
          </a:p>
          <a:p>
            <a:pPr lvl="0">
              <a:spcBef>
                <a:spcPts val="600"/>
              </a:spcBef>
              <a:spcAft>
                <a:spcPts val="600"/>
              </a:spcAft>
            </a:pPr>
            <a:r>
              <a:rPr lang="en-US" sz="2400" dirty="0">
                <a:solidFill>
                  <a:schemeClr val="tx1"/>
                </a:solidFill>
              </a:rPr>
              <a:t>To endorse the ROS-recommended priority of 2022 and rank of 330 for </a:t>
            </a:r>
            <a:r>
              <a:rPr lang="en-US" sz="2400" b="1" dirty="0">
                <a:solidFill>
                  <a:schemeClr val="tx1"/>
                </a:solidFill>
              </a:rPr>
              <a:t>PGRR099</a:t>
            </a:r>
          </a:p>
          <a:p>
            <a:pPr lvl="0">
              <a:spcBef>
                <a:spcPts val="600"/>
              </a:spcBef>
              <a:spcAft>
                <a:spcPts val="600"/>
              </a:spcAft>
            </a:pPr>
            <a:r>
              <a:rPr lang="en-US" sz="2400" dirty="0">
                <a:solidFill>
                  <a:schemeClr val="tx1"/>
                </a:solidFill>
              </a:rPr>
              <a:t>To recommend approval of SCR819 as submitted and to forward to TAC </a:t>
            </a:r>
            <a:r>
              <a:rPr lang="en-US" sz="2400" b="1" dirty="0">
                <a:solidFill>
                  <a:schemeClr val="tx1"/>
                </a:solidFill>
              </a:rPr>
              <a:t>SCR819</a:t>
            </a:r>
            <a:r>
              <a:rPr lang="en-US" sz="2400" dirty="0">
                <a:solidFill>
                  <a:schemeClr val="tx1"/>
                </a:solidFill>
              </a:rPr>
              <a:t> and the Impact Analysis with a recommended priority of 2022 and rank of 3570</a:t>
            </a:r>
          </a:p>
          <a:p>
            <a:pPr lvl="0">
              <a:spcBef>
                <a:spcPts val="600"/>
              </a:spcBef>
              <a:spcAft>
                <a:spcPts val="600"/>
              </a:spcAft>
            </a:pPr>
            <a:r>
              <a:rPr lang="en-US" sz="2400" dirty="0">
                <a:solidFill>
                  <a:schemeClr val="tx1"/>
                </a:solidFill>
              </a:rPr>
              <a:t>To recommend approval of NPRR1111 as submitted and to forward to TAC </a:t>
            </a:r>
            <a:r>
              <a:rPr lang="en-US" sz="2400" b="1" dirty="0">
                <a:solidFill>
                  <a:schemeClr val="tx1"/>
                </a:solidFill>
              </a:rPr>
              <a:t>NPRR1111</a:t>
            </a:r>
            <a:r>
              <a:rPr lang="en-US" sz="2400" dirty="0">
                <a:solidFill>
                  <a:schemeClr val="tx1"/>
                </a:solidFill>
              </a:rPr>
              <a:t> and the Impact Analysis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867</TotalTime>
  <Words>311</Words>
  <Application>Microsoft Office PowerPoint</Application>
  <PresentationFormat>Widescreen</PresentationFormat>
  <Paragraphs>20</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January 13, 2022 - Proposed Combined Ballot Methodology</vt:lpstr>
      <vt:lpstr>PRS – January 13,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cp:lastModifiedBy>
  <cp:revision>115</cp:revision>
  <cp:lastPrinted>2016-01-21T20:53:15Z</cp:lastPrinted>
  <dcterms:created xsi:type="dcterms:W3CDTF">2016-01-21T15:20:31Z</dcterms:created>
  <dcterms:modified xsi:type="dcterms:W3CDTF">2022-01-11T18:39:28Z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