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48" r:id="rId1"/>
  </p:sldMasterIdLst>
  <p:notesMasterIdLst>
    <p:notesMasterId r:id="rId6"/>
  </p:notesMasterIdLst>
  <p:sldIdLst>
    <p:sldId id="256" r:id="rId2"/>
    <p:sldId id="261" r:id="rId3"/>
    <p:sldId id="278" r:id="rId4"/>
    <p:sldId id="263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25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787" autoAdjust="0"/>
  </p:normalViewPr>
  <p:slideViewPr>
    <p:cSldViewPr snapToGrid="0">
      <p:cViewPr varScale="1">
        <p:scale>
          <a:sx n="62" d="100"/>
          <a:sy n="62" d="100"/>
        </p:scale>
        <p:origin x="79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Update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3AF68A33-4A6C-4B95-8E4E-B16500BAA85F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1600" dirty="0"/>
        </a:p>
      </dgm:t>
    </dgm:pt>
    <dgm:pt modelId="{B6D8ABF4-538F-4534-88C5-20D2DB6FC89B}" type="parTrans" cxnId="{1DE1A324-EA9C-43D2-9800-D1C195A9F31F}">
      <dgm:prSet/>
      <dgm:spPr/>
      <dgm:t>
        <a:bodyPr/>
        <a:lstStyle/>
        <a:p>
          <a:endParaRPr lang="en-US"/>
        </a:p>
      </dgm:t>
    </dgm:pt>
    <dgm:pt modelId="{8B5AFAE6-897C-42B5-A6BF-9773A0BC89BD}" type="sibTrans" cxnId="{1DE1A324-EA9C-43D2-9800-D1C195A9F31F}">
      <dgm:prSet/>
      <dgm:spPr/>
      <dgm:t>
        <a:bodyPr/>
        <a:lstStyle/>
        <a:p>
          <a:endParaRPr lang="en-US"/>
        </a:p>
      </dgm:t>
    </dgm:pt>
    <dgm:pt modelId="{C9597999-C23F-4867-9D73-E667FAF56258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3600" dirty="0"/>
        </a:p>
      </dgm:t>
    </dgm:pt>
    <dgm:pt modelId="{3299E4A5-BF55-4FA8-9E3A-52EEB823A552}" type="parTrans" cxnId="{EF3B716A-6DC4-43B4-8D02-13D903C81653}">
      <dgm:prSet/>
      <dgm:spPr/>
      <dgm:t>
        <a:bodyPr/>
        <a:lstStyle/>
        <a:p>
          <a:endParaRPr lang="en-US"/>
        </a:p>
      </dgm:t>
    </dgm:pt>
    <dgm:pt modelId="{30CA58D9-FFDA-4ABA-B294-0F7E8E30514C}" type="sibTrans" cxnId="{EF3B716A-6DC4-43B4-8D02-13D903C81653}">
      <dgm:prSet/>
      <dgm:spPr/>
      <dgm:t>
        <a:bodyPr/>
        <a:lstStyle/>
        <a:p>
          <a:endParaRPr lang="en-US"/>
        </a:p>
      </dgm:t>
    </dgm:pt>
    <dgm:pt modelId="{8574A905-BDA5-4716-9248-A5D60B7F3062}">
      <dgm:prSet/>
      <dgm:spPr/>
      <dgm:t>
        <a:bodyPr/>
        <a:lstStyle/>
        <a:p>
          <a:pPr>
            <a:buNone/>
          </a:pPr>
          <a:endParaRPr lang="en-US" sz="36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8776880E-3797-473D-8D2E-1EE1C161DC2B}" type="parTrans" cxnId="{1E71F039-98D7-4B08-B672-957082B62884}">
      <dgm:prSet/>
      <dgm:spPr/>
      <dgm:t>
        <a:bodyPr/>
        <a:lstStyle/>
        <a:p>
          <a:endParaRPr lang="en-US"/>
        </a:p>
      </dgm:t>
    </dgm:pt>
    <dgm:pt modelId="{1F1BCF26-6C8E-44A4-AF4A-65302171AE69}" type="sibTrans" cxnId="{1E71F039-98D7-4B08-B672-957082B62884}">
      <dgm:prSet/>
      <dgm:spPr/>
      <dgm:t>
        <a:bodyPr/>
        <a:lstStyle/>
        <a:p>
          <a:endParaRPr lang="en-US"/>
        </a:p>
      </dgm:t>
    </dgm:pt>
    <dgm:pt modelId="{CACF6F82-1449-448C-8949-E43427717789}">
      <dgm:prSet/>
      <dgm:spPr/>
      <dgm:t>
        <a:bodyPr/>
        <a:lstStyle/>
        <a:p>
          <a:pPr>
            <a:buChar char="•"/>
          </a:pPr>
          <a:endParaRPr lang="en-US" sz="36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8D9A5DD7-9F68-4060-BD2D-2E193A8FF186}" type="parTrans" cxnId="{3E251221-5676-40B4-A390-20CFAE2B501F}">
      <dgm:prSet/>
      <dgm:spPr/>
      <dgm:t>
        <a:bodyPr/>
        <a:lstStyle/>
        <a:p>
          <a:endParaRPr lang="en-US"/>
        </a:p>
      </dgm:t>
    </dgm:pt>
    <dgm:pt modelId="{B4F1712E-CB78-4C88-A3E8-3606A247CAA2}" type="sibTrans" cxnId="{3E251221-5676-40B4-A390-20CFAE2B501F}">
      <dgm:prSet/>
      <dgm:spPr/>
      <dgm:t>
        <a:bodyPr/>
        <a:lstStyle/>
        <a:p>
          <a:endParaRPr lang="en-US"/>
        </a:p>
      </dgm:t>
    </dgm:pt>
    <dgm:pt modelId="{E934C575-6A3A-4E4A-8B0D-2B47227CA927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9E6A05D7-D0F6-4C62-A9F5-6126497409FC}" type="parTrans" cxnId="{04B4D0F2-18E7-4679-B027-6324B4C0E7A8}">
      <dgm:prSet/>
      <dgm:spPr/>
      <dgm:t>
        <a:bodyPr/>
        <a:lstStyle/>
        <a:p>
          <a:endParaRPr lang="en-US"/>
        </a:p>
      </dgm:t>
    </dgm:pt>
    <dgm:pt modelId="{6429DDE5-5811-42FA-BC3C-7DE32487FA34}" type="sibTrans" cxnId="{04B4D0F2-18E7-4679-B027-6324B4C0E7A8}">
      <dgm:prSet/>
      <dgm:spPr/>
      <dgm:t>
        <a:bodyPr/>
        <a:lstStyle/>
        <a:p>
          <a:endParaRPr lang="en-US"/>
        </a:p>
      </dgm:t>
    </dgm:pt>
    <dgm:pt modelId="{FC065FC0-4D57-4D2E-BA8E-8FAB675DC434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r>
            <a:rPr lang="en-US" sz="2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RMGRR166 – Revised Timing for Switch Hold Extract Availability – </a:t>
          </a:r>
          <a:r>
            <a:rPr lang="en-US" sz="2200" dirty="0">
              <a:solidFill>
                <a:srgbClr val="FF0000"/>
              </a:solidFill>
              <a:latin typeface="Arial Rounded MT Bold" panose="020F0704030504030204" pitchFamily="34" charset="0"/>
              <a:ea typeface="+mn-ea"/>
              <a:cs typeface="+mn-cs"/>
            </a:rPr>
            <a:t>Impact Analysis – (No Impact) – VOTE</a:t>
          </a:r>
          <a:endParaRPr lang="en-US" sz="20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A50D0459-E7E9-4858-B15F-7EF83AE235C8}" type="parTrans" cxnId="{9A33F9D9-B431-47A9-83FB-2B54BC282078}">
      <dgm:prSet/>
      <dgm:spPr/>
      <dgm:t>
        <a:bodyPr/>
        <a:lstStyle/>
        <a:p>
          <a:endParaRPr lang="en-US"/>
        </a:p>
      </dgm:t>
    </dgm:pt>
    <dgm:pt modelId="{C5122A3A-2151-4992-8764-75F72428ABF8}" type="sibTrans" cxnId="{9A33F9D9-B431-47A9-83FB-2B54BC282078}">
      <dgm:prSet/>
      <dgm:spPr/>
      <dgm:t>
        <a:bodyPr/>
        <a:lstStyle/>
        <a:p>
          <a:endParaRPr lang="en-US"/>
        </a:p>
      </dgm:t>
    </dgm:pt>
    <dgm:pt modelId="{ED072854-A0E2-493C-BB55-CA352DA3E20A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2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SCR 817 – MarkeTrak Validation Revisions aligning with TXSET 5.0 – </a:t>
          </a:r>
          <a:r>
            <a:rPr lang="en-US" sz="2200" dirty="0">
              <a:solidFill>
                <a:srgbClr val="FF0000"/>
              </a:solidFill>
              <a:latin typeface="Arial Rounded MT Bold" panose="020F0704030504030204" pitchFamily="34" charset="0"/>
              <a:ea typeface="+mn-ea"/>
              <a:cs typeface="+mn-cs"/>
            </a:rPr>
            <a:t>Impact Analysis was approved by PRS, next stop is TAC 1/26/22</a:t>
          </a:r>
          <a:endParaRPr lang="en-US" sz="2200" dirty="0">
            <a:solidFill>
              <a:schemeClr val="tx1"/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DFE6F023-2DC2-45DB-BD72-BAAF9CD80FF2}" type="parTrans" cxnId="{00A52C13-60A7-4323-B1DB-AF50B534B641}">
      <dgm:prSet/>
      <dgm:spPr/>
      <dgm:t>
        <a:bodyPr/>
        <a:lstStyle/>
        <a:p>
          <a:endParaRPr lang="en-US"/>
        </a:p>
      </dgm:t>
    </dgm:pt>
    <dgm:pt modelId="{6CCA95DE-528F-4822-A60B-16590B01EF8A}" type="sibTrans" cxnId="{00A52C13-60A7-4323-B1DB-AF50B534B641}">
      <dgm:prSet/>
      <dgm:spPr/>
      <dgm:t>
        <a:bodyPr/>
        <a:lstStyle/>
        <a:p>
          <a:endParaRPr lang="en-US"/>
        </a:p>
      </dgm:t>
    </dgm:pt>
    <dgm:pt modelId="{2B7C13FD-C63B-4DD2-A8E6-88FE93DB9CF9}">
      <dgm:prSet phldrT="[Text]" custT="1"/>
      <dgm:spPr>
        <a:solidFill>
          <a:schemeClr val="bg1">
            <a:alpha val="90000"/>
          </a:schemeClr>
        </a:solidFill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2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SCR 815 – MarkeTrak Administrative Enhancements – </a:t>
          </a:r>
          <a:r>
            <a:rPr lang="en-US" sz="2200" dirty="0">
              <a:solidFill>
                <a:srgbClr val="FF0000"/>
              </a:solidFill>
              <a:latin typeface="Arial Rounded MT Bold" panose="020F0704030504030204" pitchFamily="34" charset="0"/>
              <a:ea typeface="+mn-ea"/>
              <a:cs typeface="+mn-cs"/>
            </a:rPr>
            <a:t>planned for Q3/Q4 2022 – after the technical refresh of late Q2 2022</a:t>
          </a:r>
          <a:endParaRPr lang="en-US" sz="2200" dirty="0">
            <a:solidFill>
              <a:schemeClr val="tx1"/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7C1E8117-5727-4681-9817-F27ED0C8EBCF}" type="parTrans" cxnId="{4363E755-1E27-47A3-B459-B08C81EB4200}">
      <dgm:prSet/>
      <dgm:spPr/>
      <dgm:t>
        <a:bodyPr/>
        <a:lstStyle/>
        <a:p>
          <a:endParaRPr lang="en-US"/>
        </a:p>
      </dgm:t>
    </dgm:pt>
    <dgm:pt modelId="{C3E52AE0-2644-4EB7-B4AC-10D73F6642EC}" type="sibTrans" cxnId="{4363E755-1E27-47A3-B459-B08C81EB4200}">
      <dgm:prSet/>
      <dgm:spPr/>
      <dgm:t>
        <a:bodyPr/>
        <a:lstStyle/>
        <a:p>
          <a:endParaRPr lang="en-US"/>
        </a:p>
      </dgm:t>
    </dgm:pt>
    <dgm:pt modelId="{FEC1E01F-0FD8-4428-87E8-AC2EE44CB833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3600" dirty="0"/>
        </a:p>
      </dgm:t>
    </dgm:pt>
    <dgm:pt modelId="{C2782BAE-7035-4810-B4C4-9E87D7D502FF}" type="parTrans" cxnId="{2E9C19CD-3899-4D64-9D68-9065F397D237}">
      <dgm:prSet/>
      <dgm:spPr/>
      <dgm:t>
        <a:bodyPr/>
        <a:lstStyle/>
        <a:p>
          <a:endParaRPr lang="en-US"/>
        </a:p>
      </dgm:t>
    </dgm:pt>
    <dgm:pt modelId="{7E5EC049-7E21-4432-BE61-E066A387068C}" type="sibTrans" cxnId="{2E9C19CD-3899-4D64-9D68-9065F397D237}">
      <dgm:prSet/>
      <dgm:spPr/>
      <dgm:t>
        <a:bodyPr/>
        <a:lstStyle/>
        <a:p>
          <a:endParaRPr lang="en-US"/>
        </a:p>
      </dgm:t>
    </dgm:pt>
    <dgm:pt modelId="{16438BF2-B718-4AC2-993D-E9EB1024E622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2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Listserv Stats – November</a:t>
          </a:r>
        </a:p>
      </dgm:t>
    </dgm:pt>
    <dgm:pt modelId="{6D069F25-2181-448B-A7FD-AEFF4B9B5F40}" type="parTrans" cxnId="{5F6D27A6-D49C-408D-B07A-2FD3AFCFDDDF}">
      <dgm:prSet/>
      <dgm:spPr/>
    </dgm:pt>
    <dgm:pt modelId="{809A0DDC-6FC7-401B-98E4-0E9F024EF923}" type="sibTrans" cxnId="{5F6D27A6-D49C-408D-B07A-2FD3AFCFDDDF}">
      <dgm:prSet/>
      <dgm:spPr/>
    </dgm:pt>
    <dgm:pt modelId="{7B13960C-503A-4020-B9FC-861B02EAE849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2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670 posts</a:t>
          </a:r>
        </a:p>
      </dgm:t>
    </dgm:pt>
    <dgm:pt modelId="{398567DC-138B-4D3D-834D-7A37A0822304}" type="parTrans" cxnId="{92D9A0B3-5AD5-48DD-B4CB-4DCB2F89AA50}">
      <dgm:prSet/>
      <dgm:spPr/>
    </dgm:pt>
    <dgm:pt modelId="{0F66F3AE-61C6-42EF-9DDC-C8F3E6369679}" type="sibTrans" cxnId="{92D9A0B3-5AD5-48DD-B4CB-4DCB2F89AA50}">
      <dgm:prSet/>
      <dgm:spPr/>
    </dgm:pt>
    <dgm:pt modelId="{3E9ED9D3-11A3-4B67-BF74-973EF4004234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2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320,000 emails</a:t>
          </a:r>
        </a:p>
      </dgm:t>
    </dgm:pt>
    <dgm:pt modelId="{926F2B05-0F6F-40FC-8C5C-8732C33387A7}" type="parTrans" cxnId="{3EEAB038-171C-47AC-9C31-B84762DEB14E}">
      <dgm:prSet/>
      <dgm:spPr/>
    </dgm:pt>
    <dgm:pt modelId="{5996F288-5E38-44A5-840B-EB54BC560DE2}" type="sibTrans" cxnId="{3EEAB038-171C-47AC-9C31-B84762DEB14E}">
      <dgm:prSet/>
      <dgm:spPr/>
    </dgm:pt>
    <dgm:pt modelId="{0787C504-C12F-44D3-9299-08CA4AA248AE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2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Developing MOM trending visual on stats</a:t>
          </a:r>
        </a:p>
      </dgm:t>
    </dgm:pt>
    <dgm:pt modelId="{4E577399-899E-499E-AC0B-BAA3308CCED1}" type="parTrans" cxnId="{DE0428CD-807E-49FC-8FEE-D50018B04D0A}">
      <dgm:prSet/>
      <dgm:spPr/>
    </dgm:pt>
    <dgm:pt modelId="{D3DBED0A-6BC9-4E59-BD49-020C485A30FD}" type="sibTrans" cxnId="{DE0428CD-807E-49FC-8FEE-D50018B04D0A}">
      <dgm:prSet/>
      <dgm:spPr/>
    </dgm:pt>
    <dgm:pt modelId="{50E6AF05-510E-4527-BC24-9679C8A8F5FF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2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Extended Outage Release Weekend – 6/4 to 6/5 – </a:t>
          </a:r>
          <a:r>
            <a:rPr lang="en-US" sz="2200" dirty="0">
              <a:solidFill>
                <a:srgbClr val="FF0000"/>
              </a:solidFill>
              <a:latin typeface="Arial Rounded MT Bold" panose="020F0704030504030204" pitchFamily="34" charset="0"/>
              <a:ea typeface="+mn-ea"/>
              <a:cs typeface="+mn-cs"/>
            </a:rPr>
            <a:t>align with MT upgrade</a:t>
          </a:r>
          <a:endParaRPr lang="en-US" sz="2200" dirty="0">
            <a:solidFill>
              <a:schemeClr val="tx1"/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927C2D4C-E1AB-49F5-9F88-CECDC4C9AAA8}" type="parTrans" cxnId="{6C8C16FB-B4D3-44B4-8178-15F61497F392}">
      <dgm:prSet/>
      <dgm:spPr/>
    </dgm:pt>
    <dgm:pt modelId="{C2B9BC46-0085-4C7F-8E65-7E66D31ACD09}" type="sibTrans" cxnId="{6C8C16FB-B4D3-44B4-8178-15F61497F392}">
      <dgm:prSet/>
      <dgm:spPr/>
    </dgm:pt>
    <dgm:pt modelId="{17BFFCD2-30ED-4A1A-A0F6-AC5E131068E2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2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Finalizing Goals 2022/Accomplishments 2021</a:t>
          </a:r>
        </a:p>
      </dgm:t>
    </dgm:pt>
    <dgm:pt modelId="{6C1A377C-766A-459D-9FF9-26EBAB33D079}" type="parTrans" cxnId="{1B2906A7-8221-4144-8272-999A18CE9245}">
      <dgm:prSet/>
      <dgm:spPr/>
    </dgm:pt>
    <dgm:pt modelId="{04CDE934-B8EF-4BFD-94CD-9B00732D9D6A}" type="sibTrans" cxnId="{1B2906A7-8221-4144-8272-999A18CE9245}">
      <dgm:prSet/>
      <dgm:spPr/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57466" custScaleY="443179" custLinFactX="-1242" custLinFactNeighborX="-100000" custLinFactNeighborY="-42756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LinFactY="2715" custLinFactNeighborY="100000">
        <dgm:presLayoutVars>
          <dgm:bulletEnabled val="1"/>
        </dgm:presLayoutVars>
      </dgm:prSet>
      <dgm:spPr/>
    </dgm:pt>
  </dgm:ptLst>
  <dgm:cxnLst>
    <dgm:cxn modelId="{00A52C13-60A7-4323-B1DB-AF50B534B641}" srcId="{FA84BF92-43C6-4E94-A77F-6263E68B6783}" destId="{ED072854-A0E2-493C-BB55-CA352DA3E20A}" srcOrd="7" destOrd="0" parTransId="{DFE6F023-2DC2-45DB-BD72-BAAF9CD80FF2}" sibTransId="{6CCA95DE-528F-4822-A60B-16590B01EF8A}"/>
    <dgm:cxn modelId="{C0778C17-FAC9-4FAA-8434-9093532A96BD}" type="presOf" srcId="{3AF68A33-4A6C-4B95-8E4E-B16500BAA85F}" destId="{12E172B9-01B0-436D-9684-1CCC8FA3FE5C}" srcOrd="0" destOrd="14" presId="urn:microsoft.com/office/officeart/2005/8/layout/list1"/>
    <dgm:cxn modelId="{7DAD881D-8EB2-4289-B9AC-5CC37DADBD45}" type="presOf" srcId="{3E9ED9D3-11A3-4B67-BF74-973EF4004234}" destId="{12E172B9-01B0-436D-9684-1CCC8FA3FE5C}" srcOrd="0" destOrd="6" presId="urn:microsoft.com/office/officeart/2005/8/layout/list1"/>
    <dgm:cxn modelId="{3E251221-5676-40B4-A390-20CFAE2B501F}" srcId="{8574A905-BDA5-4716-9248-A5D60B7F3062}" destId="{CACF6F82-1449-448C-8949-E43427717789}" srcOrd="0" destOrd="0" parTransId="{8D9A5DD7-9F68-4060-BD2D-2E193A8FF186}" sibTransId="{B4F1712E-CB78-4C88-A3E8-3606A247CAA2}"/>
    <dgm:cxn modelId="{1DE1A324-EA9C-43D2-9800-D1C195A9F31F}" srcId="{FA84BF92-43C6-4E94-A77F-6263E68B6783}" destId="{3AF68A33-4A6C-4B95-8E4E-B16500BAA85F}" srcOrd="10" destOrd="0" parTransId="{B6D8ABF4-538F-4534-88C5-20D2DB6FC89B}" sibTransId="{8B5AFAE6-897C-42B5-A6BF-9773A0BC89BD}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3EEAB038-171C-47AC-9C31-B84762DEB14E}" srcId="{16438BF2-B718-4AC2-993D-E9EB1024E622}" destId="{3E9ED9D3-11A3-4B67-BF74-973EF4004234}" srcOrd="1" destOrd="0" parTransId="{926F2B05-0F6F-40FC-8C5C-8732C33387A7}" sibTransId="{5996F288-5E38-44A5-840B-EB54BC560DE2}"/>
    <dgm:cxn modelId="{53BA9C39-2EF3-4688-A9F6-D7583709F6A3}" type="presOf" srcId="{17BFFCD2-30ED-4A1A-A0F6-AC5E131068E2}" destId="{12E172B9-01B0-436D-9684-1CCC8FA3FE5C}" srcOrd="0" destOrd="11" presId="urn:microsoft.com/office/officeart/2005/8/layout/list1"/>
    <dgm:cxn modelId="{1E71F039-98D7-4B08-B672-957082B62884}" srcId="{FA84BF92-43C6-4E94-A77F-6263E68B6783}" destId="{8574A905-BDA5-4716-9248-A5D60B7F3062}" srcOrd="9" destOrd="0" parTransId="{8776880E-3797-473D-8D2E-1EE1C161DC2B}" sibTransId="{1F1BCF26-6C8E-44A4-AF4A-65302171AE69}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EF3B716A-6DC4-43B4-8D02-13D903C81653}" srcId="{FA84BF92-43C6-4E94-A77F-6263E68B6783}" destId="{C9597999-C23F-4867-9D73-E667FAF56258}" srcOrd="1" destOrd="0" parTransId="{3299E4A5-BF55-4FA8-9E3A-52EEB823A552}" sibTransId="{30CA58D9-FFDA-4ABA-B294-0F7E8E30514C}"/>
    <dgm:cxn modelId="{4363E755-1E27-47A3-B459-B08C81EB4200}" srcId="{FA84BF92-43C6-4E94-A77F-6263E68B6783}" destId="{2B7C13FD-C63B-4DD2-A8E6-88FE93DB9CF9}" srcOrd="6" destOrd="0" parTransId="{7C1E8117-5727-4681-9817-F27ED0C8EBCF}" sibTransId="{C3E52AE0-2644-4EB7-B4AC-10D73F6642EC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E9B4E68B-78A1-423E-AF8C-04CFF72C190C}" type="presOf" srcId="{16438BF2-B718-4AC2-993D-E9EB1024E622}" destId="{12E172B9-01B0-436D-9684-1CCC8FA3FE5C}" srcOrd="0" destOrd="4" presId="urn:microsoft.com/office/officeart/2005/8/layout/list1"/>
    <dgm:cxn modelId="{A7770B8E-7303-43BE-AA26-E43778A40335}" type="presOf" srcId="{CACF6F82-1449-448C-8949-E43427717789}" destId="{12E172B9-01B0-436D-9684-1CCC8FA3FE5C}" srcOrd="0" destOrd="13" presId="urn:microsoft.com/office/officeart/2005/8/layout/list1"/>
    <dgm:cxn modelId="{6FF69B8E-C818-4227-89E7-B74083B6D0EB}" type="presOf" srcId="{8574A905-BDA5-4716-9248-A5D60B7F3062}" destId="{12E172B9-01B0-436D-9684-1CCC8FA3FE5C}" srcOrd="0" destOrd="12" presId="urn:microsoft.com/office/officeart/2005/8/layout/list1"/>
    <dgm:cxn modelId="{80A76C90-9F5B-488F-AA7B-F8C1447802B5}" type="presOf" srcId="{FC065FC0-4D57-4D2E-BA8E-8FAB675DC434}" destId="{12E172B9-01B0-436D-9684-1CCC8FA3FE5C}" srcOrd="0" destOrd="3" presId="urn:microsoft.com/office/officeart/2005/8/layout/list1"/>
    <dgm:cxn modelId="{1CF08994-61B1-4E08-BD21-478D6A8145A4}" type="presOf" srcId="{ED072854-A0E2-493C-BB55-CA352DA3E20A}" destId="{12E172B9-01B0-436D-9684-1CCC8FA3FE5C}" srcOrd="0" destOrd="10" presId="urn:microsoft.com/office/officeart/2005/8/layout/list1"/>
    <dgm:cxn modelId="{5F6D27A6-D49C-408D-B07A-2FD3AFCFDDDF}" srcId="{FA84BF92-43C6-4E94-A77F-6263E68B6783}" destId="{16438BF2-B718-4AC2-993D-E9EB1024E622}" srcOrd="4" destOrd="0" parTransId="{6D069F25-2181-448B-A7FD-AEFF4B9B5F40}" sibTransId="{809A0DDC-6FC7-401B-98E4-0E9F024EF923}"/>
    <dgm:cxn modelId="{1B2906A7-8221-4144-8272-999A18CE9245}" srcId="{FA84BF92-43C6-4E94-A77F-6263E68B6783}" destId="{17BFFCD2-30ED-4A1A-A0F6-AC5E131068E2}" srcOrd="8" destOrd="0" parTransId="{6C1A377C-766A-459D-9FF9-26EBAB33D079}" sibTransId="{04CDE934-B8EF-4BFD-94CD-9B00732D9D6A}"/>
    <dgm:cxn modelId="{92D9A0B3-5AD5-48DD-B4CB-4DCB2F89AA50}" srcId="{16438BF2-B718-4AC2-993D-E9EB1024E622}" destId="{7B13960C-503A-4020-B9FC-861B02EAE849}" srcOrd="0" destOrd="0" parTransId="{398567DC-138B-4D3D-834D-7A37A0822304}" sibTransId="{0F66F3AE-61C6-42EF-9DDC-C8F3E6369679}"/>
    <dgm:cxn modelId="{5DB87DC7-B22E-42A5-BE2E-93839B609DFB}" type="presOf" srcId="{50E6AF05-510E-4527-BC24-9679C8A8F5FF}" destId="{12E172B9-01B0-436D-9684-1CCC8FA3FE5C}" srcOrd="0" destOrd="8" presId="urn:microsoft.com/office/officeart/2005/8/layout/list1"/>
    <dgm:cxn modelId="{2E9C19CD-3899-4D64-9D68-9065F397D237}" srcId="{FA84BF92-43C6-4E94-A77F-6263E68B6783}" destId="{FEC1E01F-0FD8-4428-87E8-AC2EE44CB833}" srcOrd="0" destOrd="0" parTransId="{C2782BAE-7035-4810-B4C4-9E87D7D502FF}" sibTransId="{7E5EC049-7E21-4432-BE61-E066A387068C}"/>
    <dgm:cxn modelId="{DE0428CD-807E-49FC-8FEE-D50018B04D0A}" srcId="{16438BF2-B718-4AC2-993D-E9EB1024E622}" destId="{0787C504-C12F-44D3-9299-08CA4AA248AE}" srcOrd="2" destOrd="0" parTransId="{4E577399-899E-499E-AC0B-BAA3308CCED1}" sibTransId="{D3DBED0A-6BC9-4E59-BD49-020C485A30FD}"/>
    <dgm:cxn modelId="{6DA692D3-2D90-487E-A309-3E6E22644F07}" type="presOf" srcId="{7B13960C-503A-4020-B9FC-861B02EAE849}" destId="{12E172B9-01B0-436D-9684-1CCC8FA3FE5C}" srcOrd="0" destOrd="5" presId="urn:microsoft.com/office/officeart/2005/8/layout/list1"/>
    <dgm:cxn modelId="{6F1E77D4-48DB-4A62-839D-795D197D81A9}" type="presOf" srcId="{E934C575-6A3A-4E4A-8B0D-2B47227CA927}" destId="{12E172B9-01B0-436D-9684-1CCC8FA3FE5C}" srcOrd="0" destOrd="2" presId="urn:microsoft.com/office/officeart/2005/8/layout/list1"/>
    <dgm:cxn modelId="{9A33F9D9-B431-47A9-83FB-2B54BC282078}" srcId="{FA84BF92-43C6-4E94-A77F-6263E68B6783}" destId="{FC065FC0-4D57-4D2E-BA8E-8FAB675DC434}" srcOrd="3" destOrd="0" parTransId="{A50D0459-E7E9-4858-B15F-7EF83AE235C8}" sibTransId="{C5122A3A-2151-4992-8764-75F72428ABF8}"/>
    <dgm:cxn modelId="{3CAF31E3-193C-4D7F-88E0-AB7D591F791D}" type="presOf" srcId="{FEC1E01F-0FD8-4428-87E8-AC2EE44CB833}" destId="{12E172B9-01B0-436D-9684-1CCC8FA3FE5C}" srcOrd="0" destOrd="0" presId="urn:microsoft.com/office/officeart/2005/8/layout/list1"/>
    <dgm:cxn modelId="{38675AE4-74EA-4D17-B7E8-44990372F36C}" type="presOf" srcId="{0787C504-C12F-44D3-9299-08CA4AA248AE}" destId="{12E172B9-01B0-436D-9684-1CCC8FA3FE5C}" srcOrd="0" destOrd="7" presId="urn:microsoft.com/office/officeart/2005/8/layout/list1"/>
    <dgm:cxn modelId="{425D94E5-2156-4931-B995-30CE0AE2B638}" type="presOf" srcId="{2B7C13FD-C63B-4DD2-A8E6-88FE93DB9CF9}" destId="{12E172B9-01B0-436D-9684-1CCC8FA3FE5C}" srcOrd="0" destOrd="9" presId="urn:microsoft.com/office/officeart/2005/8/layout/list1"/>
    <dgm:cxn modelId="{B38757EF-5EE4-425C-8A19-D3F603F07DC4}" type="presOf" srcId="{C9597999-C23F-4867-9D73-E667FAF56258}" destId="{12E172B9-01B0-436D-9684-1CCC8FA3FE5C}" srcOrd="0" destOrd="1" presId="urn:microsoft.com/office/officeart/2005/8/layout/list1"/>
    <dgm:cxn modelId="{04B4D0F2-18E7-4679-B027-6324B4C0E7A8}" srcId="{FA84BF92-43C6-4E94-A77F-6263E68B6783}" destId="{E934C575-6A3A-4E4A-8B0D-2B47227CA927}" srcOrd="2" destOrd="0" parTransId="{9E6A05D7-D0F6-4C62-A9F5-6126497409FC}" sibTransId="{6429DDE5-5811-42FA-BC3C-7DE32487FA34}"/>
    <dgm:cxn modelId="{6C8C16FB-B4D3-44B4-8178-15F61497F392}" srcId="{FA84BF92-43C6-4E94-A77F-6263E68B6783}" destId="{50E6AF05-510E-4527-BC24-9679C8A8F5FF}" srcOrd="5" destOrd="0" parTransId="{927C2D4C-E1AB-49F5-9F88-CECDC4C9AAA8}" sibTransId="{C2B9BC46-0085-4C7F-8E65-7E66D31ACD09}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800" dirty="0">
              <a:latin typeface="Arial Rounded MT Bold" panose="020F0704030504030204" pitchFamily="34" charset="0"/>
            </a:rPr>
            <a:t>MarkeTrak Upgrade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C9597999-C23F-4867-9D73-E667FAF56258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2400" b="0" u="none" dirty="0">
              <a:latin typeface="Arial Rounded MT Bold" panose="020F0704030504030204" pitchFamily="34" charset="0"/>
            </a:rPr>
            <a:t>Planned for extended-release weekend of 6/4 – 6/5</a:t>
          </a:r>
        </a:p>
      </dgm:t>
    </dgm:pt>
    <dgm:pt modelId="{3299E4A5-BF55-4FA8-9E3A-52EEB823A552}" type="parTrans" cxnId="{EF3B716A-6DC4-43B4-8D02-13D903C81653}">
      <dgm:prSet/>
      <dgm:spPr/>
      <dgm:t>
        <a:bodyPr/>
        <a:lstStyle/>
        <a:p>
          <a:endParaRPr lang="en-US"/>
        </a:p>
      </dgm:t>
    </dgm:pt>
    <dgm:pt modelId="{30CA58D9-FFDA-4ABA-B294-0F7E8E30514C}" type="sibTrans" cxnId="{EF3B716A-6DC4-43B4-8D02-13D903C81653}">
      <dgm:prSet/>
      <dgm:spPr/>
      <dgm:t>
        <a:bodyPr/>
        <a:lstStyle/>
        <a:p>
          <a:endParaRPr lang="en-US"/>
        </a:p>
      </dgm:t>
    </dgm:pt>
    <dgm:pt modelId="{12DC58CC-7DE9-44EF-8D5F-324DB5837072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2400" b="0" u="none" dirty="0">
              <a:latin typeface="Arial Rounded MT Bold" panose="020F0704030504030204" pitchFamily="34" charset="0"/>
            </a:rPr>
            <a:t>Reminder MarkeTrak will look and feel like </a:t>
          </a:r>
          <a:r>
            <a:rPr lang="en-US" sz="2400" b="0" u="none" dirty="0" err="1">
              <a:latin typeface="Arial Rounded MT Bold" panose="020F0704030504030204" pitchFamily="34" charset="0"/>
            </a:rPr>
            <a:t>FlighTrak</a:t>
          </a:r>
          <a:r>
            <a:rPr lang="en-US" sz="2400" b="0" u="none" dirty="0">
              <a:latin typeface="Arial Rounded MT Bold" panose="020F0704030504030204" pitchFamily="34" charset="0"/>
            </a:rPr>
            <a:t> </a:t>
          </a:r>
        </a:p>
      </dgm:t>
    </dgm:pt>
    <dgm:pt modelId="{64D22011-01D2-4C97-90A2-7A5FD5D21222}" type="parTrans" cxnId="{B78F45FD-AFA5-49E9-902E-FEE76D1DD848}">
      <dgm:prSet/>
      <dgm:spPr/>
      <dgm:t>
        <a:bodyPr/>
        <a:lstStyle/>
        <a:p>
          <a:endParaRPr lang="en-US"/>
        </a:p>
      </dgm:t>
    </dgm:pt>
    <dgm:pt modelId="{1552F091-2E01-4E60-BD78-99D0570F5E1B}" type="sibTrans" cxnId="{B78F45FD-AFA5-49E9-902E-FEE76D1DD848}">
      <dgm:prSet/>
      <dgm:spPr/>
      <dgm:t>
        <a:bodyPr/>
        <a:lstStyle/>
        <a:p>
          <a:endParaRPr lang="en-US"/>
        </a:p>
      </dgm:t>
    </dgm:pt>
    <dgm:pt modelId="{6FB7816B-FD0D-485D-BC07-D053BCB941F0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2400" b="0" u="none" dirty="0">
              <a:latin typeface="Arial Rounded MT Bold" panose="020F0704030504030204" pitchFamily="34" charset="0"/>
            </a:rPr>
            <a:t>New version of MarkeTrak will be available in RMTE </a:t>
          </a:r>
        </a:p>
      </dgm:t>
    </dgm:pt>
    <dgm:pt modelId="{7EA90711-F91C-441D-BB6B-448A95AA2FE9}" type="parTrans" cxnId="{C41E69F0-34BC-4167-B45A-5FA81D5D7AB5}">
      <dgm:prSet/>
      <dgm:spPr/>
      <dgm:t>
        <a:bodyPr/>
        <a:lstStyle/>
        <a:p>
          <a:endParaRPr lang="en-US"/>
        </a:p>
      </dgm:t>
    </dgm:pt>
    <dgm:pt modelId="{C4B38DE4-1B01-4014-B92B-4FDEA353F6D0}" type="sibTrans" cxnId="{C41E69F0-34BC-4167-B45A-5FA81D5D7AB5}">
      <dgm:prSet/>
      <dgm:spPr/>
      <dgm:t>
        <a:bodyPr/>
        <a:lstStyle/>
        <a:p>
          <a:endParaRPr lang="en-US"/>
        </a:p>
      </dgm:t>
    </dgm:pt>
    <dgm:pt modelId="{43EA9E5C-D03F-428F-AB8F-381F5BE08701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2400" b="0" u="none" dirty="0">
              <a:latin typeface="Arial Rounded MT Bold" panose="020F0704030504030204" pitchFamily="34" charset="0"/>
            </a:rPr>
            <a:t>Suggested any needed DCs be obtained now</a:t>
          </a:r>
        </a:p>
      </dgm:t>
    </dgm:pt>
    <dgm:pt modelId="{F87DE9F5-5C04-4A91-A385-0ED6166A7B9D}" type="parTrans" cxnId="{075025EB-5D47-4ED2-B1EA-FB4A1793420F}">
      <dgm:prSet/>
      <dgm:spPr/>
      <dgm:t>
        <a:bodyPr/>
        <a:lstStyle/>
        <a:p>
          <a:endParaRPr lang="en-US"/>
        </a:p>
      </dgm:t>
    </dgm:pt>
    <dgm:pt modelId="{4FA74910-73BE-4F6D-B95F-DF409FE50069}" type="sibTrans" cxnId="{075025EB-5D47-4ED2-B1EA-FB4A1793420F}">
      <dgm:prSet/>
      <dgm:spPr/>
      <dgm:t>
        <a:bodyPr/>
        <a:lstStyle/>
        <a:p>
          <a:endParaRPr lang="en-US"/>
        </a:p>
      </dgm:t>
    </dgm:pt>
    <dgm:pt modelId="{CAE28F51-B7B2-415E-95A7-1BA77373AD28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2400" b="0" u="none" dirty="0">
              <a:latin typeface="Arial Rounded MT Bold" panose="020F0704030504030204" pitchFamily="34" charset="0"/>
            </a:rPr>
            <a:t>Heaviest lift will be updating the MarkeTrak User’s Guide</a:t>
          </a:r>
        </a:p>
      </dgm:t>
    </dgm:pt>
    <dgm:pt modelId="{9F510C69-5888-4375-84C9-20315329DB3E}" type="parTrans" cxnId="{045245C2-C4C0-4927-9C88-0B153E0BF63D}">
      <dgm:prSet/>
      <dgm:spPr/>
      <dgm:t>
        <a:bodyPr/>
        <a:lstStyle/>
        <a:p>
          <a:endParaRPr lang="en-US"/>
        </a:p>
      </dgm:t>
    </dgm:pt>
    <dgm:pt modelId="{D698463F-957E-4797-918B-E45E0E59B0BB}" type="sibTrans" cxnId="{045245C2-C4C0-4927-9C88-0B153E0BF63D}">
      <dgm:prSet/>
      <dgm:spPr/>
      <dgm:t>
        <a:bodyPr/>
        <a:lstStyle/>
        <a:p>
          <a:endParaRPr lang="en-US"/>
        </a:p>
      </dgm:t>
    </dgm:pt>
    <dgm:pt modelId="{6EA85443-7E9C-49FB-A3AE-E11F851683F2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2400" b="0" u="none" dirty="0">
              <a:latin typeface="Arial Rounded MT Bold" panose="020F0704030504030204" pitchFamily="34" charset="0"/>
            </a:rPr>
            <a:t>User’s Guide will provide as the basis for training workshops and updating the existing on-line modules</a:t>
          </a:r>
        </a:p>
      </dgm:t>
    </dgm:pt>
    <dgm:pt modelId="{6139A77D-5F59-4625-9A3C-D76C5DA58C72}" type="parTrans" cxnId="{F45E9F62-03CE-4051-BC24-70FFFB81DDB4}">
      <dgm:prSet/>
      <dgm:spPr/>
      <dgm:t>
        <a:bodyPr/>
        <a:lstStyle/>
        <a:p>
          <a:endParaRPr lang="en-US"/>
        </a:p>
      </dgm:t>
    </dgm:pt>
    <dgm:pt modelId="{AD6AED22-6FA2-4BCF-921C-D9FEA9D34CA4}" type="sibTrans" cxnId="{F45E9F62-03CE-4051-BC24-70FFFB81DDB4}">
      <dgm:prSet/>
      <dgm:spPr/>
      <dgm:t>
        <a:bodyPr/>
        <a:lstStyle/>
        <a:p>
          <a:endParaRPr lang="en-US"/>
        </a:p>
      </dgm:t>
    </dgm:pt>
    <dgm:pt modelId="{01D4149B-48FC-49A7-B3F6-89DA90B5A757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2400" b="0" u="none" dirty="0">
              <a:latin typeface="Arial Rounded MT Bold" panose="020F0704030504030204" pitchFamily="34" charset="0"/>
            </a:rPr>
            <a:t>SCR815 Enhancements will not be implemented until December 2022</a:t>
          </a:r>
        </a:p>
      </dgm:t>
    </dgm:pt>
    <dgm:pt modelId="{DE0A671D-E5F2-4367-BBD9-D5D7F3690E41}" type="parTrans" cxnId="{7C2D273C-E00B-4D9B-9E36-7B2397A3E37C}">
      <dgm:prSet/>
      <dgm:spPr/>
      <dgm:t>
        <a:bodyPr/>
        <a:lstStyle/>
        <a:p>
          <a:endParaRPr lang="en-US"/>
        </a:p>
      </dgm:t>
    </dgm:pt>
    <dgm:pt modelId="{47BADD67-E1AF-42CA-88A1-53EF0CE76B4F}" type="sibTrans" cxnId="{7C2D273C-E00B-4D9B-9E36-7B2397A3E37C}">
      <dgm:prSet/>
      <dgm:spPr/>
      <dgm:t>
        <a:bodyPr/>
        <a:lstStyle/>
        <a:p>
          <a:endParaRPr lang="en-US"/>
        </a:p>
      </dgm:t>
    </dgm:pt>
    <dgm:pt modelId="{B99262C6-A87B-4017-9814-111DAD56E9E1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2400" b="0" u="none" dirty="0">
              <a:latin typeface="Arial Rounded MT Bold" panose="020F0704030504030204" pitchFamily="34" charset="0"/>
            </a:rPr>
            <a:t>Thoughts are both May and December training</a:t>
          </a:r>
        </a:p>
      </dgm:t>
    </dgm:pt>
    <dgm:pt modelId="{94914C64-18A5-490B-B120-7C3CE2237092}" type="parTrans" cxnId="{EAE8AA2C-01B3-488D-9DE5-18A182841D46}">
      <dgm:prSet/>
      <dgm:spPr/>
      <dgm:t>
        <a:bodyPr/>
        <a:lstStyle/>
        <a:p>
          <a:endParaRPr lang="en-US"/>
        </a:p>
      </dgm:t>
    </dgm:pt>
    <dgm:pt modelId="{B81C67B8-3289-4FF1-B30F-AC7F13627A63}" type="sibTrans" cxnId="{EAE8AA2C-01B3-488D-9DE5-18A182841D46}">
      <dgm:prSet/>
      <dgm:spPr/>
      <dgm:t>
        <a:bodyPr/>
        <a:lstStyle/>
        <a:p>
          <a:endParaRPr lang="en-US"/>
        </a:p>
      </dgm:t>
    </dgm:pt>
    <dgm:pt modelId="{CAB22188-2C73-4279-BAA2-DF3C7255A9F1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2400" b="0" u="none" dirty="0">
              <a:latin typeface="Arial Rounded MT Bold" panose="020F0704030504030204" pitchFamily="34" charset="0"/>
            </a:rPr>
            <a:t>API changes will occur with December enhancements</a:t>
          </a:r>
        </a:p>
      </dgm:t>
    </dgm:pt>
    <dgm:pt modelId="{06C8B539-72BD-490C-9EA7-943C17D0F966}" type="parTrans" cxnId="{2EB4F009-6C00-45D0-AA4C-033F35D8E673}">
      <dgm:prSet/>
      <dgm:spPr/>
      <dgm:t>
        <a:bodyPr/>
        <a:lstStyle/>
        <a:p>
          <a:endParaRPr lang="en-US"/>
        </a:p>
      </dgm:t>
    </dgm:pt>
    <dgm:pt modelId="{D7D2BE1E-9F00-4435-876D-1BCAF5F7D321}" type="sibTrans" cxnId="{2EB4F009-6C00-45D0-AA4C-033F35D8E673}">
      <dgm:prSet/>
      <dgm:spPr/>
      <dgm:t>
        <a:bodyPr/>
        <a:lstStyle/>
        <a:p>
          <a:endParaRPr lang="en-US"/>
        </a:p>
      </dgm:t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57466" custScaleY="48111" custLinFactNeighborX="-6583" custLinFactNeighborY="9682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LinFactNeighborX="34" custLinFactNeighborY="38780">
        <dgm:presLayoutVars>
          <dgm:bulletEnabled val="1"/>
        </dgm:presLayoutVars>
      </dgm:prSet>
      <dgm:spPr/>
    </dgm:pt>
  </dgm:ptLst>
  <dgm:cxnLst>
    <dgm:cxn modelId="{2EB4F009-6C00-45D0-AA4C-033F35D8E673}" srcId="{FA84BF92-43C6-4E94-A77F-6263E68B6783}" destId="{CAB22188-2C73-4279-BAA2-DF3C7255A9F1}" srcOrd="5" destOrd="0" parTransId="{06C8B539-72BD-490C-9EA7-943C17D0F966}" sibTransId="{D7D2BE1E-9F00-4435-876D-1BCAF5F7D321}"/>
    <dgm:cxn modelId="{5A365B26-19C2-4188-A9BF-039F99CDBC6F}" type="presOf" srcId="{12DC58CC-7DE9-44EF-8D5F-324DB5837072}" destId="{12E172B9-01B0-436D-9684-1CCC8FA3FE5C}" srcOrd="0" destOrd="1" presId="urn:microsoft.com/office/officeart/2005/8/layout/list1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EAE8AA2C-01B3-488D-9DE5-18A182841D46}" srcId="{01D4149B-48FC-49A7-B3F6-89DA90B5A757}" destId="{B99262C6-A87B-4017-9814-111DAD56E9E1}" srcOrd="0" destOrd="0" parTransId="{94914C64-18A5-490B-B120-7C3CE2237092}" sibTransId="{B81C67B8-3289-4FF1-B30F-AC7F13627A63}"/>
    <dgm:cxn modelId="{7C2D273C-E00B-4D9B-9E36-7B2397A3E37C}" srcId="{FA84BF92-43C6-4E94-A77F-6263E68B6783}" destId="{01D4149B-48FC-49A7-B3F6-89DA90B5A757}" srcOrd="4" destOrd="0" parTransId="{DE0A671D-E5F2-4367-BBD9-D5D7F3690E41}" sibTransId="{47BADD67-E1AF-42CA-88A1-53EF0CE76B4F}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F45E9F62-03CE-4051-BC24-70FFFB81DDB4}" srcId="{CAE28F51-B7B2-415E-95A7-1BA77373AD28}" destId="{6EA85443-7E9C-49FB-A3AE-E11F851683F2}" srcOrd="0" destOrd="0" parTransId="{6139A77D-5F59-4625-9A3C-D76C5DA58C72}" sibTransId="{AD6AED22-6FA2-4BCF-921C-D9FEA9D34CA4}"/>
    <dgm:cxn modelId="{EF3B716A-6DC4-43B4-8D02-13D903C81653}" srcId="{FA84BF92-43C6-4E94-A77F-6263E68B6783}" destId="{C9597999-C23F-4867-9D73-E667FAF56258}" srcOrd="0" destOrd="0" parTransId="{3299E4A5-BF55-4FA8-9E3A-52EEB823A552}" sibTransId="{30CA58D9-FFDA-4ABA-B294-0F7E8E30514C}"/>
    <dgm:cxn modelId="{0B332752-7F92-4DB7-BB2A-9F5CDD3C64EB}" type="presOf" srcId="{01D4149B-48FC-49A7-B3F6-89DA90B5A757}" destId="{12E172B9-01B0-436D-9684-1CCC8FA3FE5C}" srcOrd="0" destOrd="6" presId="urn:microsoft.com/office/officeart/2005/8/layout/list1"/>
    <dgm:cxn modelId="{E455757B-A4C7-44DC-BCB4-63E50A34B795}" type="presOf" srcId="{CAB22188-2C73-4279-BAA2-DF3C7255A9F1}" destId="{12E172B9-01B0-436D-9684-1CCC8FA3FE5C}" srcOrd="0" destOrd="8" presId="urn:microsoft.com/office/officeart/2005/8/layout/list1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8D98C488-9EAF-4137-A69E-B03802C336FD}" type="presOf" srcId="{43EA9E5C-D03F-428F-AB8F-381F5BE08701}" destId="{12E172B9-01B0-436D-9684-1CCC8FA3FE5C}" srcOrd="0" destOrd="3" presId="urn:microsoft.com/office/officeart/2005/8/layout/list1"/>
    <dgm:cxn modelId="{D0AC5B8D-AF28-4C78-B977-F53958CE5CC7}" type="presOf" srcId="{6FB7816B-FD0D-485D-BC07-D053BCB941F0}" destId="{12E172B9-01B0-436D-9684-1CCC8FA3FE5C}" srcOrd="0" destOrd="2" presId="urn:microsoft.com/office/officeart/2005/8/layout/list1"/>
    <dgm:cxn modelId="{AB2CD79C-C94F-452C-A114-E3524A5C342C}" type="presOf" srcId="{B99262C6-A87B-4017-9814-111DAD56E9E1}" destId="{12E172B9-01B0-436D-9684-1CCC8FA3FE5C}" srcOrd="0" destOrd="7" presId="urn:microsoft.com/office/officeart/2005/8/layout/list1"/>
    <dgm:cxn modelId="{045245C2-C4C0-4927-9C88-0B153E0BF63D}" srcId="{FA84BF92-43C6-4E94-A77F-6263E68B6783}" destId="{CAE28F51-B7B2-415E-95A7-1BA77373AD28}" srcOrd="3" destOrd="0" parTransId="{9F510C69-5888-4375-84C9-20315329DB3E}" sibTransId="{D698463F-957E-4797-918B-E45E0E59B0BB}"/>
    <dgm:cxn modelId="{E6C3C1CE-9773-44C5-AED7-052E4212E8AB}" type="presOf" srcId="{CAE28F51-B7B2-415E-95A7-1BA77373AD28}" destId="{12E172B9-01B0-436D-9684-1CCC8FA3FE5C}" srcOrd="0" destOrd="4" presId="urn:microsoft.com/office/officeart/2005/8/layout/list1"/>
    <dgm:cxn modelId="{075025EB-5D47-4ED2-B1EA-FB4A1793420F}" srcId="{6FB7816B-FD0D-485D-BC07-D053BCB941F0}" destId="{43EA9E5C-D03F-428F-AB8F-381F5BE08701}" srcOrd="0" destOrd="0" parTransId="{F87DE9F5-5C04-4A91-A385-0ED6166A7B9D}" sibTransId="{4FA74910-73BE-4F6D-B95F-DF409FE50069}"/>
    <dgm:cxn modelId="{B38757EF-5EE4-425C-8A19-D3F603F07DC4}" type="presOf" srcId="{C9597999-C23F-4867-9D73-E667FAF56258}" destId="{12E172B9-01B0-436D-9684-1CCC8FA3FE5C}" srcOrd="0" destOrd="0" presId="urn:microsoft.com/office/officeart/2005/8/layout/list1"/>
    <dgm:cxn modelId="{C41E69F0-34BC-4167-B45A-5FA81D5D7AB5}" srcId="{FA84BF92-43C6-4E94-A77F-6263E68B6783}" destId="{6FB7816B-FD0D-485D-BC07-D053BCB941F0}" srcOrd="2" destOrd="0" parTransId="{7EA90711-F91C-441D-BB6B-448A95AA2FE9}" sibTransId="{C4B38DE4-1B01-4014-B92B-4FDEA353F6D0}"/>
    <dgm:cxn modelId="{B46AEBF0-6BA8-4879-9261-7FF9A116404D}" type="presOf" srcId="{6EA85443-7E9C-49FB-A3AE-E11F851683F2}" destId="{12E172B9-01B0-436D-9684-1CCC8FA3FE5C}" srcOrd="0" destOrd="5" presId="urn:microsoft.com/office/officeart/2005/8/layout/list1"/>
    <dgm:cxn modelId="{B78F45FD-AFA5-49E9-902E-FEE76D1DD848}" srcId="{FA84BF92-43C6-4E94-A77F-6263E68B6783}" destId="{12DC58CC-7DE9-44EF-8D5F-324DB5837072}" srcOrd="1" destOrd="0" parTransId="{64D22011-01D2-4C97-90A2-7A5FD5D21222}" sibTransId="{1552F091-2E01-4E60-BD78-99D0570F5E1B}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Next Meeting – January 20</a:t>
          </a:r>
          <a:r>
            <a:rPr lang="en-US" sz="2400" baseline="30000" dirty="0">
              <a:latin typeface="Arial Rounded MT Bold" panose="020F0704030504030204" pitchFamily="34" charset="0"/>
            </a:rPr>
            <a:t>th</a:t>
          </a:r>
          <a:r>
            <a:rPr lang="en-US" sz="2400" dirty="0">
              <a:latin typeface="Arial Rounded MT Bold" panose="020F0704030504030204" pitchFamily="34" charset="0"/>
            </a:rPr>
            <a:t>, Thursday @ 9:30 AM WebEx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C9597999-C23F-4867-9D73-E667FAF56258}">
      <dgm:prSet phldrT="[Text]"/>
      <dgm:spPr/>
      <dgm:t>
        <a:bodyPr anchor="ctr" anchorCtr="0"/>
        <a:lstStyle/>
        <a:p>
          <a:endParaRPr lang="en-US" sz="3600" dirty="0"/>
        </a:p>
      </dgm:t>
    </dgm:pt>
    <dgm:pt modelId="{3299E4A5-BF55-4FA8-9E3A-52EEB823A552}" type="parTrans" cxnId="{EF3B716A-6DC4-43B4-8D02-13D903C81653}">
      <dgm:prSet/>
      <dgm:spPr/>
      <dgm:t>
        <a:bodyPr/>
        <a:lstStyle/>
        <a:p>
          <a:endParaRPr lang="en-US"/>
        </a:p>
      </dgm:t>
    </dgm:pt>
    <dgm:pt modelId="{30CA58D9-FFDA-4ABA-B294-0F7E8E30514C}" type="sibTrans" cxnId="{EF3B716A-6DC4-43B4-8D02-13D903C81653}">
      <dgm:prSet/>
      <dgm:spPr/>
      <dgm:t>
        <a:bodyPr/>
        <a:lstStyle/>
        <a:p>
          <a:endParaRPr lang="en-US"/>
        </a:p>
      </dgm:t>
    </dgm:pt>
    <dgm:pt modelId="{D2506135-395C-47B0-8DA9-C3F76649FF22}">
      <dgm:prSet phldrT="[Text]" custT="1"/>
      <dgm:spPr/>
      <dgm:t>
        <a:bodyPr anchor="ctr" anchorCtr="0"/>
        <a:lstStyle/>
        <a:p>
          <a:r>
            <a:rPr lang="en-US" sz="2000" dirty="0">
              <a:latin typeface="Arial Rounded MT Bold" panose="020F0704030504030204" pitchFamily="34" charset="0"/>
            </a:rPr>
            <a:t>On the Agenda:</a:t>
          </a:r>
        </a:p>
      </dgm:t>
    </dgm:pt>
    <dgm:pt modelId="{5AE6885F-1A01-4324-A69E-284DA5FAEB5E}" type="parTrans" cxnId="{9527099C-48BD-4C52-BE1B-F581599A9067}">
      <dgm:prSet/>
      <dgm:spPr/>
      <dgm:t>
        <a:bodyPr/>
        <a:lstStyle/>
        <a:p>
          <a:endParaRPr lang="en-US"/>
        </a:p>
      </dgm:t>
    </dgm:pt>
    <dgm:pt modelId="{D79BAE52-B8CB-4181-ACDC-6CE5498C10F0}" type="sibTrans" cxnId="{9527099C-48BD-4C52-BE1B-F581599A9067}">
      <dgm:prSet/>
      <dgm:spPr/>
      <dgm:t>
        <a:bodyPr/>
        <a:lstStyle/>
        <a:p>
          <a:endParaRPr lang="en-US"/>
        </a:p>
      </dgm:t>
    </dgm:pt>
    <dgm:pt modelId="{EC0BD726-0823-4EB1-A58F-CB5473A4CCEB}">
      <dgm:prSet phldrT="[Text]" custT="1"/>
      <dgm:spPr/>
      <dgm:t>
        <a:bodyPr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Elections</a:t>
          </a:r>
        </a:p>
      </dgm:t>
    </dgm:pt>
    <dgm:pt modelId="{AA288C95-B78A-4F1B-87D7-43D3B5973657}" type="parTrans" cxnId="{7A57290B-5278-4FC9-9373-23068F336EAC}">
      <dgm:prSet/>
      <dgm:spPr/>
      <dgm:t>
        <a:bodyPr/>
        <a:lstStyle/>
        <a:p>
          <a:endParaRPr lang="en-US"/>
        </a:p>
      </dgm:t>
    </dgm:pt>
    <dgm:pt modelId="{2F1D516D-4FA7-4020-833C-BD7CA748D493}" type="sibTrans" cxnId="{7A57290B-5278-4FC9-9373-23068F336EAC}">
      <dgm:prSet/>
      <dgm:spPr/>
      <dgm:t>
        <a:bodyPr/>
        <a:lstStyle/>
        <a:p>
          <a:endParaRPr lang="en-US"/>
        </a:p>
      </dgm:t>
    </dgm:pt>
    <dgm:pt modelId="{FEC7BFBB-07ED-472A-ABFA-226EB2CB93DE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Finalize Goals 2022/Accomplishments 2021</a:t>
          </a:r>
        </a:p>
      </dgm:t>
    </dgm:pt>
    <dgm:pt modelId="{1E2DAD53-0CDD-4C86-B463-5E793B55B637}" type="parTrans" cxnId="{DD9BBEF8-A4B3-48FA-91E0-91E0D2ED4E5C}">
      <dgm:prSet/>
      <dgm:spPr/>
      <dgm:t>
        <a:bodyPr/>
        <a:lstStyle/>
        <a:p>
          <a:endParaRPr lang="en-US"/>
        </a:p>
      </dgm:t>
    </dgm:pt>
    <dgm:pt modelId="{814BAB7E-57FE-4A68-8251-604A5952ED15}" type="sibTrans" cxnId="{DD9BBEF8-A4B3-48FA-91E0-91E0D2ED4E5C}">
      <dgm:prSet/>
      <dgm:spPr/>
      <dgm:t>
        <a:bodyPr/>
        <a:lstStyle/>
        <a:p>
          <a:endParaRPr lang="en-US"/>
        </a:p>
      </dgm:t>
    </dgm:pt>
    <dgm:pt modelId="{8442B7F0-0FD9-4058-A3FF-550909569B28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MarkeTrak Upgrade status</a:t>
          </a:r>
        </a:p>
      </dgm:t>
    </dgm:pt>
    <dgm:pt modelId="{E363270E-B537-487C-8EFC-4C390C23DC93}" type="parTrans" cxnId="{6C27DED6-483A-46EF-8834-BA8DC20FB5DD}">
      <dgm:prSet/>
      <dgm:spPr/>
      <dgm:t>
        <a:bodyPr/>
        <a:lstStyle/>
        <a:p>
          <a:endParaRPr lang="en-US"/>
        </a:p>
      </dgm:t>
    </dgm:pt>
    <dgm:pt modelId="{601D45AA-9713-4032-89E7-1938E786E0C3}" type="sibTrans" cxnId="{6C27DED6-483A-46EF-8834-BA8DC20FB5DD}">
      <dgm:prSet/>
      <dgm:spPr/>
      <dgm:t>
        <a:bodyPr/>
        <a:lstStyle/>
        <a:p>
          <a:endParaRPr lang="en-US"/>
        </a:p>
      </dgm:t>
    </dgm:pt>
    <dgm:pt modelId="{4A7DE985-0A44-403D-9655-5862E81E6304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Biannual review of MT subtype volumes – latter half of 2021 </a:t>
          </a:r>
        </a:p>
      </dgm:t>
    </dgm:pt>
    <dgm:pt modelId="{74C52474-7E5D-4A94-8556-713F8872A5E6}" type="parTrans" cxnId="{29DB59B9-3774-48D4-87ED-0E00371A6CC2}">
      <dgm:prSet/>
      <dgm:spPr/>
      <dgm:t>
        <a:bodyPr/>
        <a:lstStyle/>
        <a:p>
          <a:endParaRPr lang="en-US"/>
        </a:p>
      </dgm:t>
    </dgm:pt>
    <dgm:pt modelId="{0A698177-0FD1-4A21-BB88-7F030A104DE3}" type="sibTrans" cxnId="{29DB59B9-3774-48D4-87ED-0E00371A6CC2}">
      <dgm:prSet/>
      <dgm:spPr/>
      <dgm:t>
        <a:bodyPr/>
        <a:lstStyle/>
        <a:p>
          <a:endParaRPr lang="en-US"/>
        </a:p>
      </dgm:t>
    </dgm:pt>
    <dgm:pt modelId="{91A68746-AD30-4F90-B3A5-8CD099BD82BD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Discuss plan for 2022 MT Analysis</a:t>
          </a:r>
        </a:p>
      </dgm:t>
    </dgm:pt>
    <dgm:pt modelId="{F79061B9-C8C3-4D31-B197-F091C7024104}" type="parTrans" cxnId="{8C6DE75D-0507-4223-A0BE-16921ED70E5B}">
      <dgm:prSet/>
      <dgm:spPr/>
      <dgm:t>
        <a:bodyPr/>
        <a:lstStyle/>
        <a:p>
          <a:endParaRPr lang="en-US"/>
        </a:p>
      </dgm:t>
    </dgm:pt>
    <dgm:pt modelId="{5CA1B7CE-52C1-4F62-ACE4-3D5175169DD3}" type="sibTrans" cxnId="{8C6DE75D-0507-4223-A0BE-16921ED70E5B}">
      <dgm:prSet/>
      <dgm:spPr/>
      <dgm:t>
        <a:bodyPr/>
        <a:lstStyle/>
        <a:p>
          <a:endParaRPr lang="en-US"/>
        </a:p>
      </dgm:t>
    </dgm:pt>
    <dgm:pt modelId="{EF543AC6-40EF-4AD6-AB09-8E7FF044890B}">
      <dgm:prSet phldrT="[Text]" custT="1"/>
      <dgm:spPr/>
      <dgm:t>
        <a:bodyPr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System instances and MarkeTrak Monthly Performance Review</a:t>
          </a:r>
        </a:p>
      </dgm:t>
    </dgm:pt>
    <dgm:pt modelId="{6942FC9D-AB61-42F9-BD9C-493623CD6C7E}" type="parTrans" cxnId="{25A080CD-9896-4F03-B55E-47D0946958D0}">
      <dgm:prSet/>
      <dgm:spPr/>
    </dgm:pt>
    <dgm:pt modelId="{CA4D2A51-CC54-49C2-A110-ED634E7D3823}" type="sibTrans" cxnId="{25A080CD-9896-4F03-B55E-47D0946958D0}">
      <dgm:prSet/>
      <dgm:spPr/>
    </dgm:pt>
    <dgm:pt modelId="{BD068890-9CDF-4598-AC4F-F71ADD1D1989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DA3CA7F5-C711-4580-91F1-E9C6772A16A7}" type="pres">
      <dgm:prSet presAssocID="{FA84BF92-43C6-4E94-A77F-6263E68B6783}" presName="parentLin" presStyleCnt="0"/>
      <dgm:spPr/>
    </dgm:pt>
    <dgm:pt modelId="{18E20904-4337-4D49-878F-C6A3998E9768}" type="pres">
      <dgm:prSet presAssocID="{FA84BF92-43C6-4E94-A77F-6263E68B6783}" presName="parentLeftMargin" presStyleLbl="node1" presStyleIdx="0" presStyleCnt="1"/>
      <dgm:spPr/>
    </dgm:pt>
    <dgm:pt modelId="{4AA5C7B7-5B64-4F71-AB37-E39564456FAC}" type="pres">
      <dgm:prSet presAssocID="{FA84BF92-43C6-4E94-A77F-6263E68B6783}" presName="parentText" presStyleLbl="node1" presStyleIdx="0" presStyleCnt="1" custScaleX="148684" custScaleY="73724" custLinFactY="-100000" custLinFactNeighborX="-100000" custLinFactNeighborY="-130001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84B8C849-306F-43E1-84B1-34177317591D}" type="pres">
      <dgm:prSet presAssocID="{FA84BF92-43C6-4E94-A77F-6263E68B6783}" presName="negativeSpace" presStyleCnt="0"/>
      <dgm:spPr/>
    </dgm:pt>
    <dgm:pt modelId="{5FD4668F-81DD-421E-9924-50274E363CDB}" type="pres">
      <dgm:prSet presAssocID="{FA84BF92-43C6-4E94-A77F-6263E68B6783}" presName="childText" presStyleLbl="conFgAcc1" presStyleIdx="0" presStyleCnt="1" custScaleY="91777" custLinFactNeighborY="-57119">
        <dgm:presLayoutVars>
          <dgm:bulletEnabled val="1"/>
        </dgm:presLayoutVars>
      </dgm:prSet>
      <dgm:spPr/>
    </dgm:pt>
  </dgm:ptLst>
  <dgm:cxnLst>
    <dgm:cxn modelId="{ECB9F901-65E5-44F5-9CA8-93FDA4F5B6B7}" type="presOf" srcId="{8442B7F0-0FD9-4058-A3FF-550909569B28}" destId="{5FD4668F-81DD-421E-9924-50274E363CDB}" srcOrd="0" destOrd="4" presId="urn:microsoft.com/office/officeart/2005/8/layout/list1"/>
    <dgm:cxn modelId="{7A57290B-5278-4FC9-9373-23068F336EAC}" srcId="{D2506135-395C-47B0-8DA9-C3F76649FF22}" destId="{EC0BD726-0823-4EB1-A58F-CB5473A4CCEB}" srcOrd="0" destOrd="0" parTransId="{AA288C95-B78A-4F1B-87D7-43D3B5973657}" sibTransId="{2F1D516D-4FA7-4020-833C-BD7CA748D493}"/>
    <dgm:cxn modelId="{97284E34-5FB5-4B19-AC57-C617BC09E14D}" type="presOf" srcId="{EF543AC6-40EF-4AD6-AB09-8E7FF044890B}" destId="{5FD4668F-81DD-421E-9924-50274E363CDB}" srcOrd="0" destOrd="3" presId="urn:microsoft.com/office/officeart/2005/8/layout/list1"/>
    <dgm:cxn modelId="{8C6DE75D-0507-4223-A0BE-16921ED70E5B}" srcId="{D2506135-395C-47B0-8DA9-C3F76649FF22}" destId="{91A68746-AD30-4F90-B3A5-8CD099BD82BD}" srcOrd="5" destOrd="0" parTransId="{F79061B9-C8C3-4D31-B197-F091C7024104}" sibTransId="{5CA1B7CE-52C1-4F62-ACE4-3D5175169DD3}"/>
    <dgm:cxn modelId="{2735795E-510D-43E2-B3F4-3E798E561EF5}" type="presOf" srcId="{EC0BD726-0823-4EB1-A58F-CB5473A4CCEB}" destId="{5FD4668F-81DD-421E-9924-50274E363CDB}" srcOrd="0" destOrd="2" presId="urn:microsoft.com/office/officeart/2005/8/layout/list1"/>
    <dgm:cxn modelId="{EF3B716A-6DC4-43B4-8D02-13D903C81653}" srcId="{FA84BF92-43C6-4E94-A77F-6263E68B6783}" destId="{C9597999-C23F-4867-9D73-E667FAF56258}" srcOrd="0" destOrd="0" parTransId="{3299E4A5-BF55-4FA8-9E3A-52EEB823A552}" sibTransId="{30CA58D9-FFDA-4ABA-B294-0F7E8E30514C}"/>
    <dgm:cxn modelId="{12A5965A-B88E-4813-9571-509763FF4D0C}" type="presOf" srcId="{4A7DE985-0A44-403D-9655-5862E81E6304}" destId="{5FD4668F-81DD-421E-9924-50274E363CDB}" srcOrd="0" destOrd="6" presId="urn:microsoft.com/office/officeart/2005/8/layout/list1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F9DBD087-6C11-44D3-8707-C13A3874DE16}" type="presOf" srcId="{91A68746-AD30-4F90-B3A5-8CD099BD82BD}" destId="{5FD4668F-81DD-421E-9924-50274E363CDB}" srcOrd="0" destOrd="7" presId="urn:microsoft.com/office/officeart/2005/8/layout/list1"/>
    <dgm:cxn modelId="{9527099C-48BD-4C52-BE1B-F581599A9067}" srcId="{FA84BF92-43C6-4E94-A77F-6263E68B6783}" destId="{D2506135-395C-47B0-8DA9-C3F76649FF22}" srcOrd="1" destOrd="0" parTransId="{5AE6885F-1A01-4324-A69E-284DA5FAEB5E}" sibTransId="{D79BAE52-B8CB-4181-ACDC-6CE5498C10F0}"/>
    <dgm:cxn modelId="{1491A9AC-1788-4EAD-9C29-8CEFCEDC670E}" type="presOf" srcId="{D2506135-395C-47B0-8DA9-C3F76649FF22}" destId="{5FD4668F-81DD-421E-9924-50274E363CDB}" srcOrd="0" destOrd="1" presId="urn:microsoft.com/office/officeart/2005/8/layout/list1"/>
    <dgm:cxn modelId="{29DB59B9-3774-48D4-87ED-0E00371A6CC2}" srcId="{D2506135-395C-47B0-8DA9-C3F76649FF22}" destId="{4A7DE985-0A44-403D-9655-5862E81E6304}" srcOrd="4" destOrd="0" parTransId="{74C52474-7E5D-4A94-8556-713F8872A5E6}" sibTransId="{0A698177-0FD1-4A21-BB88-7F030A104DE3}"/>
    <dgm:cxn modelId="{DB3B57BD-5114-4C13-9279-456AACB52163}" type="presOf" srcId="{C9597999-C23F-4867-9D73-E667FAF56258}" destId="{5FD4668F-81DD-421E-9924-50274E363CDB}" srcOrd="0" destOrd="0" presId="urn:microsoft.com/office/officeart/2005/8/layout/list1"/>
    <dgm:cxn modelId="{278E5BCA-D8EB-4C90-AFB3-B9773D2E6D43}" type="presOf" srcId="{FA84BF92-43C6-4E94-A77F-6263E68B6783}" destId="{18E20904-4337-4D49-878F-C6A3998E9768}" srcOrd="0" destOrd="0" presId="urn:microsoft.com/office/officeart/2005/8/layout/list1"/>
    <dgm:cxn modelId="{25A080CD-9896-4F03-B55E-47D0946958D0}" srcId="{D2506135-395C-47B0-8DA9-C3F76649FF22}" destId="{EF543AC6-40EF-4AD6-AB09-8E7FF044890B}" srcOrd="1" destOrd="0" parTransId="{6942FC9D-AB61-42F9-BD9C-493623CD6C7E}" sibTransId="{CA4D2A51-CC54-49C2-A110-ED634E7D3823}"/>
    <dgm:cxn modelId="{6C27DED6-483A-46EF-8834-BA8DC20FB5DD}" srcId="{D2506135-395C-47B0-8DA9-C3F76649FF22}" destId="{8442B7F0-0FD9-4058-A3FF-550909569B28}" srcOrd="2" destOrd="0" parTransId="{E363270E-B537-487C-8EFC-4C390C23DC93}" sibTransId="{601D45AA-9713-4032-89E7-1938E786E0C3}"/>
    <dgm:cxn modelId="{F64278D7-74E4-4C3A-B4C8-AEA9A351E819}" type="presOf" srcId="{DE4B9EAB-636A-44C0-B4F9-D4AE4F66DB43}" destId="{BD068890-9CDF-4598-AC4F-F71ADD1D1989}" srcOrd="0" destOrd="0" presId="urn:microsoft.com/office/officeart/2005/8/layout/list1"/>
    <dgm:cxn modelId="{05C927E6-20D8-4581-BF52-EF817672B68F}" type="presOf" srcId="{FA84BF92-43C6-4E94-A77F-6263E68B6783}" destId="{4AA5C7B7-5B64-4F71-AB37-E39564456FAC}" srcOrd="1" destOrd="0" presId="urn:microsoft.com/office/officeart/2005/8/layout/list1"/>
    <dgm:cxn modelId="{FAD8BCF6-0BD5-4CEC-8174-943BAFDA944B}" type="presOf" srcId="{FEC7BFBB-07ED-472A-ABFA-226EB2CB93DE}" destId="{5FD4668F-81DD-421E-9924-50274E363CDB}" srcOrd="0" destOrd="5" presId="urn:microsoft.com/office/officeart/2005/8/layout/list1"/>
    <dgm:cxn modelId="{DD9BBEF8-A4B3-48FA-91E0-91E0D2ED4E5C}" srcId="{D2506135-395C-47B0-8DA9-C3F76649FF22}" destId="{FEC7BFBB-07ED-472A-ABFA-226EB2CB93DE}" srcOrd="3" destOrd="0" parTransId="{1E2DAD53-0CDD-4C86-B463-5E793B55B637}" sibTransId="{814BAB7E-57FE-4A68-8251-604A5952ED15}"/>
    <dgm:cxn modelId="{D0A21382-040B-4491-A8B5-BB0475C54C08}" type="presParOf" srcId="{BD068890-9CDF-4598-AC4F-F71ADD1D1989}" destId="{DA3CA7F5-C711-4580-91F1-E9C6772A16A7}" srcOrd="0" destOrd="0" presId="urn:microsoft.com/office/officeart/2005/8/layout/list1"/>
    <dgm:cxn modelId="{25B737A6-9F62-4CA0-8E29-35443232B934}" type="presParOf" srcId="{DA3CA7F5-C711-4580-91F1-E9C6772A16A7}" destId="{18E20904-4337-4D49-878F-C6A3998E9768}" srcOrd="0" destOrd="0" presId="urn:microsoft.com/office/officeart/2005/8/layout/list1"/>
    <dgm:cxn modelId="{98B58B92-77F1-454E-A69F-35705AD2C8DC}" type="presParOf" srcId="{DA3CA7F5-C711-4580-91F1-E9C6772A16A7}" destId="{4AA5C7B7-5B64-4F71-AB37-E39564456FAC}" srcOrd="1" destOrd="0" presId="urn:microsoft.com/office/officeart/2005/8/layout/list1"/>
    <dgm:cxn modelId="{F93ACC9A-DC46-4227-8CD0-7577EECEB77F}" type="presParOf" srcId="{BD068890-9CDF-4598-AC4F-F71ADD1D1989}" destId="{84B8C849-306F-43E1-84B1-34177317591D}" srcOrd="1" destOrd="0" presId="urn:microsoft.com/office/officeart/2005/8/layout/list1"/>
    <dgm:cxn modelId="{1FE5FD25-B98D-4ED7-9C41-248CF72A7858}" type="presParOf" srcId="{BD068890-9CDF-4598-AC4F-F71ADD1D1989}" destId="{5FD4668F-81DD-421E-9924-50274E363CDB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402849"/>
          <a:ext cx="11329647" cy="4997954"/>
        </a:xfrm>
        <a:prstGeom prst="rect">
          <a:avLst/>
        </a:prstGeom>
        <a:solidFill>
          <a:schemeClr val="bg1">
            <a:alpha val="9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116803" rIns="879306" bIns="14224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/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RMGRR166 – Revised Timing for Switch Hold Extract Availability – </a:t>
          </a:r>
          <a:r>
            <a:rPr lang="en-US" sz="2200" kern="1200" dirty="0">
              <a:solidFill>
                <a:srgbClr val="FF0000"/>
              </a:solidFill>
              <a:latin typeface="Arial Rounded MT Bold" panose="020F0704030504030204" pitchFamily="34" charset="0"/>
              <a:ea typeface="+mn-ea"/>
              <a:cs typeface="+mn-cs"/>
            </a:rPr>
            <a:t>Impact Analysis – (No Impact) – VOTE</a:t>
          </a:r>
          <a:endParaRPr lang="en-US" sz="20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2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Listserv Stats – November</a:t>
          </a: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2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670 posts</a:t>
          </a: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2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320,000 emails</a:t>
          </a: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2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Developing MOM trending visual on stats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2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Extended Outage Release Weekend – 6/4 to 6/5 – </a:t>
          </a:r>
          <a:r>
            <a:rPr lang="en-US" sz="2200" kern="1200" dirty="0">
              <a:solidFill>
                <a:srgbClr val="FF0000"/>
              </a:solidFill>
              <a:latin typeface="Arial Rounded MT Bold" panose="020F0704030504030204" pitchFamily="34" charset="0"/>
              <a:ea typeface="+mn-ea"/>
              <a:cs typeface="+mn-cs"/>
            </a:rPr>
            <a:t>align with MT upgrade</a:t>
          </a:r>
          <a:endParaRPr lang="en-US" sz="2200" kern="1200" dirty="0">
            <a:solidFill>
              <a:schemeClr val="tx1"/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2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SCR 815 – MarkeTrak Administrative Enhancements – </a:t>
          </a:r>
          <a:r>
            <a:rPr lang="en-US" sz="2200" kern="1200" dirty="0">
              <a:solidFill>
                <a:srgbClr val="FF0000"/>
              </a:solidFill>
              <a:latin typeface="Arial Rounded MT Bold" panose="020F0704030504030204" pitchFamily="34" charset="0"/>
              <a:ea typeface="+mn-ea"/>
              <a:cs typeface="+mn-cs"/>
            </a:rPr>
            <a:t>planned for Q3/Q4 2022 – after the technical refresh of late Q2 2022</a:t>
          </a:r>
          <a:endParaRPr lang="en-US" sz="2200" kern="1200" dirty="0">
            <a:solidFill>
              <a:schemeClr val="tx1"/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2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SCR 817 – MarkeTrak Validation Revisions aligning with TXSET 5.0 – </a:t>
          </a:r>
          <a:r>
            <a:rPr lang="en-US" sz="2200" kern="1200" dirty="0">
              <a:solidFill>
                <a:srgbClr val="FF0000"/>
              </a:solidFill>
              <a:latin typeface="Arial Rounded MT Bold" panose="020F0704030504030204" pitchFamily="34" charset="0"/>
              <a:ea typeface="+mn-ea"/>
              <a:cs typeface="+mn-cs"/>
            </a:rPr>
            <a:t>Impact Analysis was approved by PRS, next stop is TAC 1/26/22</a:t>
          </a:r>
          <a:endParaRPr lang="en-US" sz="2200" kern="1200" dirty="0">
            <a:solidFill>
              <a:schemeClr val="tx1"/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2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Finalizing Goals 2022/Accomplishments 2021</a:t>
          </a: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36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571500" lvl="2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600" kern="1200" dirty="0"/>
        </a:p>
      </dsp:txBody>
      <dsp:txXfrm>
        <a:off x="0" y="402849"/>
        <a:ext cx="11329647" cy="4997954"/>
      </dsp:txXfrm>
    </dsp:sp>
    <dsp:sp modelId="{4FC84B32-D1CC-469D-BDF0-F53E02EEAA9C}">
      <dsp:nvSpPr>
        <dsp:cNvPr id="0" name=""/>
        <dsp:cNvSpPr/>
      </dsp:nvSpPr>
      <dsp:spPr>
        <a:xfrm>
          <a:off x="0" y="0"/>
          <a:ext cx="10829645" cy="44736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Update</a:t>
          </a:r>
        </a:p>
      </dsp:txBody>
      <dsp:txXfrm>
        <a:off x="0" y="0"/>
        <a:ext cx="10829645" cy="4473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1495"/>
          <a:ext cx="11329647" cy="5241600"/>
        </a:xfrm>
        <a:prstGeom prst="rect">
          <a:avLst/>
        </a:prstGeom>
        <a:solidFill>
          <a:schemeClr val="bg1">
            <a:alpha val="9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1083056" rIns="879306" bIns="170688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400" b="0" u="none" kern="1200" dirty="0">
              <a:latin typeface="Arial Rounded MT Bold" panose="020F0704030504030204" pitchFamily="34" charset="0"/>
            </a:rPr>
            <a:t>Planned for extended-release weekend of 6/4 – 6/5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400" b="0" u="none" kern="1200" dirty="0">
              <a:latin typeface="Arial Rounded MT Bold" panose="020F0704030504030204" pitchFamily="34" charset="0"/>
            </a:rPr>
            <a:t>Reminder MarkeTrak will look and feel like </a:t>
          </a:r>
          <a:r>
            <a:rPr lang="en-US" sz="2400" b="0" u="none" kern="1200" dirty="0" err="1">
              <a:latin typeface="Arial Rounded MT Bold" panose="020F0704030504030204" pitchFamily="34" charset="0"/>
            </a:rPr>
            <a:t>FlighTrak</a:t>
          </a:r>
          <a:r>
            <a:rPr lang="en-US" sz="2400" b="0" u="none" kern="1200" dirty="0">
              <a:latin typeface="Arial Rounded MT Bold" panose="020F0704030504030204" pitchFamily="34" charset="0"/>
            </a:rPr>
            <a:t> 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400" b="0" u="none" kern="1200" dirty="0">
              <a:latin typeface="Arial Rounded MT Bold" panose="020F0704030504030204" pitchFamily="34" charset="0"/>
            </a:rPr>
            <a:t>New version of MarkeTrak will be available in RMTE </a:t>
          </a:r>
        </a:p>
        <a:p>
          <a:pPr marL="457200" lvl="2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400" b="0" u="none" kern="1200" dirty="0">
              <a:latin typeface="Arial Rounded MT Bold" panose="020F0704030504030204" pitchFamily="34" charset="0"/>
            </a:rPr>
            <a:t>Suggested any needed DCs be obtained now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400" b="0" u="none" kern="1200" dirty="0">
              <a:latin typeface="Arial Rounded MT Bold" panose="020F0704030504030204" pitchFamily="34" charset="0"/>
            </a:rPr>
            <a:t>Heaviest lift will be updating the MarkeTrak User’s Guide</a:t>
          </a:r>
        </a:p>
        <a:p>
          <a:pPr marL="457200" lvl="2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400" b="0" u="none" kern="1200" dirty="0">
              <a:latin typeface="Arial Rounded MT Bold" panose="020F0704030504030204" pitchFamily="34" charset="0"/>
            </a:rPr>
            <a:t>User’s Guide will provide as the basis for training workshops and updating the existing on-line modules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400" b="0" u="none" kern="1200" dirty="0">
              <a:latin typeface="Arial Rounded MT Bold" panose="020F0704030504030204" pitchFamily="34" charset="0"/>
            </a:rPr>
            <a:t>SCR815 Enhancements will not be implemented until December 2022</a:t>
          </a:r>
        </a:p>
        <a:p>
          <a:pPr marL="457200" lvl="2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400" b="0" u="none" kern="1200" dirty="0">
              <a:latin typeface="Arial Rounded MT Bold" panose="020F0704030504030204" pitchFamily="34" charset="0"/>
            </a:rPr>
            <a:t>Thoughts are both May and December training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400" b="0" u="none" kern="1200" dirty="0">
              <a:latin typeface="Arial Rounded MT Bold" panose="020F0704030504030204" pitchFamily="34" charset="0"/>
            </a:rPr>
            <a:t>API changes will occur with December enhancements</a:t>
          </a:r>
        </a:p>
      </dsp:txBody>
      <dsp:txXfrm>
        <a:off x="0" y="1495"/>
        <a:ext cx="11329647" cy="5241600"/>
      </dsp:txXfrm>
    </dsp:sp>
    <dsp:sp modelId="{4FC84B32-D1CC-469D-BDF0-F53E02EEAA9C}">
      <dsp:nvSpPr>
        <dsp:cNvPr id="0" name=""/>
        <dsp:cNvSpPr/>
      </dsp:nvSpPr>
      <dsp:spPr>
        <a:xfrm>
          <a:off x="458907" y="178367"/>
          <a:ext cx="10829645" cy="73852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Arial Rounded MT Bold" panose="020F0704030504030204" pitchFamily="34" charset="0"/>
            </a:rPr>
            <a:t>MarkeTrak Upgrade</a:t>
          </a:r>
        </a:p>
      </dsp:txBody>
      <dsp:txXfrm>
        <a:off x="458907" y="178367"/>
        <a:ext cx="10829645" cy="73852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D4668F-81DD-421E-9924-50274E363CDB}">
      <dsp:nvSpPr>
        <dsp:cNvPr id="0" name=""/>
        <dsp:cNvSpPr/>
      </dsp:nvSpPr>
      <dsp:spPr>
        <a:xfrm>
          <a:off x="0" y="181841"/>
          <a:ext cx="11329646" cy="388547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1020572" rIns="879306" bIns="14224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latin typeface="Arial Rounded MT Bold" panose="020F0704030504030204" pitchFamily="34" charset="0"/>
            </a:rPr>
            <a:t>On the Agenda: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Elections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System instances and MarkeTrak Monthly Performance Review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MarkeTrak Upgrade status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Finalize Goals 2022/Accomplishments 2021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Biannual review of MT subtype volumes – latter half of 2021 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Discuss plan for 2022 MT Analysis</a:t>
          </a:r>
        </a:p>
      </dsp:txBody>
      <dsp:txXfrm>
        <a:off x="0" y="181841"/>
        <a:ext cx="11329646" cy="3885471"/>
      </dsp:txXfrm>
    </dsp:sp>
    <dsp:sp modelId="{4AA5C7B7-5B64-4F71-AB37-E39564456FAC}">
      <dsp:nvSpPr>
        <dsp:cNvPr id="0" name=""/>
        <dsp:cNvSpPr/>
      </dsp:nvSpPr>
      <dsp:spPr>
        <a:xfrm>
          <a:off x="0" y="0"/>
          <a:ext cx="10801436" cy="139285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Next Meeting – January 20</a:t>
          </a:r>
          <a:r>
            <a:rPr lang="en-US" sz="2400" kern="1200" baseline="30000" dirty="0">
              <a:latin typeface="Arial Rounded MT Bold" panose="020F0704030504030204" pitchFamily="34" charset="0"/>
            </a:rPr>
            <a:t>th</a:t>
          </a:r>
          <a:r>
            <a:rPr lang="en-US" sz="2400" kern="1200" dirty="0">
              <a:latin typeface="Arial Rounded MT Bold" panose="020F0704030504030204" pitchFamily="34" charset="0"/>
            </a:rPr>
            <a:t>, Thursday @ 9:30 AM WebEx</a:t>
          </a:r>
        </a:p>
      </dsp:txBody>
      <dsp:txXfrm>
        <a:off x="0" y="0"/>
        <a:ext cx="10801436" cy="13928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408D5E-7DC6-4A1F-BA13-1941024D60BB}" type="datetimeFigureOut">
              <a:rPr lang="en-US" smtClean="0"/>
              <a:t>1/6/2022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DBD00A-A8CD-4E19-935C-F96073131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6825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smtClean="0"/>
              <a:t>1/6/2022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6475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smtClean="0"/>
              <a:t>1/6/2022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39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smtClean="0"/>
              <a:t>1/6/2022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58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smtClean="0"/>
              <a:t>1/6/2022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610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822A4-8DA6-4447-9B1F-C5DB58435268}" type="datetimeFigureOut">
              <a:rPr lang="en-US" smtClean="0"/>
              <a:t>1/6/2022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6416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smtClean="0"/>
              <a:t>1/6/2022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202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smtClean="0"/>
              <a:t>1/6/2022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968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smtClean="0"/>
              <a:t>1/6/2022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16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smtClean="0"/>
              <a:t>1/6/2022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95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A16AA21-1863-4931-97CB-99D0A168701B}" type="datetimeFigureOut">
              <a:rPr lang="en-US" smtClean="0"/>
              <a:t>1/6/2022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974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smtClean="0"/>
              <a:t>1/6/2022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430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664C608-40B1-4030-A28D-5B74BC98ADCE}" type="datetimeFigureOut">
              <a:rPr lang="en-US" smtClean="0"/>
              <a:t>1/6/2022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1096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EBA14DF-46DF-4C9F-A2D6-694FDD7C825E}"/>
              </a:ext>
            </a:extLst>
          </p:cNvPr>
          <p:cNvGrpSpPr/>
          <p:nvPr/>
        </p:nvGrpSpPr>
        <p:grpSpPr>
          <a:xfrm>
            <a:off x="669901" y="2917848"/>
            <a:ext cx="1360440" cy="1261913"/>
            <a:chOff x="10330781" y="3933704"/>
            <a:chExt cx="824899" cy="78281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4F32FD5-3AB1-42A0-A665-022830B6C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330781" y="3933704"/>
              <a:ext cx="824899" cy="78281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</p:pic>
        <p:sp>
          <p:nvSpPr>
            <p:cNvPr id="6" name="Star: 5 Points 5">
              <a:extLst>
                <a:ext uri="{FF2B5EF4-FFF2-40B4-BE49-F238E27FC236}">
                  <a16:creationId xmlns:a16="http://schemas.microsoft.com/office/drawing/2014/main" id="{CF9D75A8-DE69-4D14-845D-7CEBA92C0341}"/>
                </a:ext>
              </a:extLst>
            </p:cNvPr>
            <p:cNvSpPr/>
            <p:nvPr/>
          </p:nvSpPr>
          <p:spPr>
            <a:xfrm>
              <a:off x="10521696" y="3980359"/>
              <a:ext cx="608023" cy="642461"/>
            </a:xfrm>
            <a:prstGeom prst="star5">
              <a:avLst/>
            </a:prstGeom>
            <a:solidFill>
              <a:schemeClr val="bg1"/>
            </a:solidFill>
            <a:ln>
              <a:solidFill>
                <a:schemeClr val="accent1">
                  <a:hueOff val="0"/>
                  <a:satOff val="0"/>
                  <a:lumOff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51B1756-3518-45E2-962E-8486736A32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Arial Rounded MT Bold" panose="020F0704030504030204" pitchFamily="34" charset="0"/>
              </a:rPr>
              <a:t>TDTMS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E146BA-B599-4F02-AA3D-D15519B78F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blipFill dpi="0" rotWithShape="1">
                  <a:blip r:embed="rId3"/>
                  <a:srcRect/>
                  <a:tile tx="6350" ty="-127000" sx="65000" sy="64000" flip="none" algn="tl"/>
                </a:blipFill>
                <a:latin typeface="Arial Rounded MT Bold" panose="020F0704030504030204" pitchFamily="34" charset="0"/>
                <a:ea typeface="+mj-ea"/>
                <a:cs typeface="+mj-cs"/>
              </a:rPr>
              <a:t>RMS</a:t>
            </a:r>
          </a:p>
          <a:p>
            <a:r>
              <a:rPr lang="en-US" sz="2800" dirty="0">
                <a:blipFill dpi="0" rotWithShape="1">
                  <a:blip r:embed="rId3"/>
                  <a:srcRect/>
                  <a:tile tx="6350" ty="-127000" sx="65000" sy="64000" flip="none" algn="tl"/>
                </a:blipFill>
                <a:latin typeface="Arial Rounded MT Bold" panose="020F0704030504030204" pitchFamily="34" charset="0"/>
                <a:ea typeface="+mj-ea"/>
                <a:cs typeface="+mj-cs"/>
              </a:rPr>
              <a:t>January 11</a:t>
            </a:r>
            <a:r>
              <a:rPr lang="en-US" sz="2800" baseline="30000" dirty="0">
                <a:blipFill dpi="0" rotWithShape="1">
                  <a:blip r:embed="rId3"/>
                  <a:srcRect/>
                  <a:tile tx="6350" ty="-127000" sx="65000" sy="64000" flip="none" algn="tl"/>
                </a:blipFill>
                <a:latin typeface="Arial Rounded MT Bold" panose="020F0704030504030204" pitchFamily="34" charset="0"/>
                <a:ea typeface="+mj-ea"/>
                <a:cs typeface="+mj-cs"/>
              </a:rPr>
              <a:t>th</a:t>
            </a:r>
            <a:r>
              <a:rPr lang="en-US" sz="2800" dirty="0">
                <a:blipFill dpi="0" rotWithShape="1">
                  <a:blip r:embed="rId3"/>
                  <a:srcRect/>
                  <a:tile tx="6350" ty="-127000" sx="65000" sy="64000" flip="none" algn="tl"/>
                </a:blipFill>
                <a:latin typeface="Arial Rounded MT Bold" panose="020F0704030504030204" pitchFamily="34" charset="0"/>
                <a:ea typeface="+mj-ea"/>
                <a:cs typeface="+mj-cs"/>
              </a:rPr>
              <a:t>, 2022</a:t>
            </a:r>
          </a:p>
        </p:txBody>
      </p:sp>
    </p:spTree>
    <p:extLst>
      <p:ext uri="{BB962C8B-B14F-4D97-AF65-F5344CB8AC3E}">
        <p14:creationId xmlns:p14="http://schemas.microsoft.com/office/powerpoint/2010/main" val="177404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82365156"/>
              </p:ext>
            </p:extLst>
          </p:nvPr>
        </p:nvGraphicFramePr>
        <p:xfrm>
          <a:off x="478555" y="1020544"/>
          <a:ext cx="11329647" cy="54008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10851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57453632"/>
              </p:ext>
            </p:extLst>
          </p:nvPr>
        </p:nvGraphicFramePr>
        <p:xfrm>
          <a:off x="474702" y="1003400"/>
          <a:ext cx="11329647" cy="5243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72069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CCF579CB-2974-4D90-91E7-1E4EA6903F3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4426665"/>
              </p:ext>
            </p:extLst>
          </p:nvPr>
        </p:nvGraphicFramePr>
        <p:xfrm>
          <a:off x="478555" y="1138335"/>
          <a:ext cx="11329646" cy="4880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0762047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6085</TotalTime>
  <Words>239</Words>
  <Application>Microsoft Office PowerPoint</Application>
  <PresentationFormat>Widescreen</PresentationFormat>
  <Paragraphs>34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Arial Rounded MT Bold</vt:lpstr>
      <vt:lpstr>Calibri</vt:lpstr>
      <vt:lpstr>Calibri Light</vt:lpstr>
      <vt:lpstr>Wingdings</vt:lpstr>
      <vt:lpstr>Retrospect</vt:lpstr>
      <vt:lpstr>TDTMS Update</vt:lpstr>
      <vt:lpstr>TDTMS</vt:lpstr>
      <vt:lpstr>TDTMS</vt:lpstr>
      <vt:lpstr>TDTMS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TDTMS Upate</dc:title>
  <dc:creator>Patrick, Kyle</dc:creator>
  <cp:lastModifiedBy>Wiegand, Sheri</cp:lastModifiedBy>
  <cp:revision>171</cp:revision>
  <dcterms:created xsi:type="dcterms:W3CDTF">2019-02-27T15:25:50Z</dcterms:created>
  <dcterms:modified xsi:type="dcterms:W3CDTF">2022-01-06T18:45:34Z</dcterms:modified>
</cp:coreProperties>
</file>