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20" r:id="rId4"/>
    <p:sldMasterId id="2147493522" r:id="rId5"/>
  </p:sldMasterIdLst>
  <p:notesMasterIdLst>
    <p:notesMasterId r:id="rId7"/>
  </p:notesMasterIdLst>
  <p:handoutMasterIdLst>
    <p:handoutMasterId r:id="rId8"/>
  </p:handoutMasterIdLst>
  <p:sldIdLst>
    <p:sldId id="549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5E"/>
    <a:srgbClr val="005386"/>
    <a:srgbClr val="92D050"/>
    <a:srgbClr val="72BFC5"/>
    <a:srgbClr val="333399"/>
    <a:srgbClr val="55BAB7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9" autoAdjust="0"/>
    <p:restoredTop sz="98693" autoAdjust="0"/>
  </p:normalViewPr>
  <p:slideViewPr>
    <p:cSldViewPr snapToGrid="0" snapToObjects="1">
      <p:cViewPr varScale="1">
        <p:scale>
          <a:sx n="99" d="100"/>
          <a:sy n="99" d="100"/>
        </p:scale>
        <p:origin x="2408" y="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49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604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64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0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6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  <p:sldLayoutId id="214749352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Summer 2022 Reserve Margin Waterfall Chart, May to December CDR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9F03D-2C9A-4588-822E-C54138518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732" y="1001558"/>
            <a:ext cx="7838941" cy="5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386573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7892</TotalTime>
  <Words>13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2_Custom Design</vt:lpstr>
      <vt:lpstr>1_Office Theme</vt:lpstr>
      <vt:lpstr>Summer 2022 Reserve Margin Waterfall Chart, May to December CDR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Mantena, Dan</cp:lastModifiedBy>
  <cp:revision>792</cp:revision>
  <cp:lastPrinted>2017-12-11T21:24:38Z</cp:lastPrinted>
  <dcterms:created xsi:type="dcterms:W3CDTF">2010-04-12T23:12:02Z</dcterms:created>
  <dcterms:modified xsi:type="dcterms:W3CDTF">2021-12-17T15:18:16Z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