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520" r:id="rId4"/>
    <p:sldMasterId id="2147493522" r:id="rId5"/>
  </p:sldMasterIdLst>
  <p:notesMasterIdLst>
    <p:notesMasterId r:id="rId7"/>
  </p:notesMasterIdLst>
  <p:handoutMasterIdLst>
    <p:handoutMasterId r:id="rId8"/>
  </p:handoutMasterIdLst>
  <p:sldIdLst>
    <p:sldId id="549" r:id="rId6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85E"/>
    <a:srgbClr val="005386"/>
    <a:srgbClr val="92D050"/>
    <a:srgbClr val="72BFC5"/>
    <a:srgbClr val="333399"/>
    <a:srgbClr val="55BAB7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9" autoAdjust="0"/>
    <p:restoredTop sz="98693" autoAdjust="0"/>
  </p:normalViewPr>
  <p:slideViewPr>
    <p:cSldViewPr snapToGrid="0" snapToObjects="1">
      <p:cViewPr varScale="1">
        <p:scale>
          <a:sx n="99" d="100"/>
          <a:sy n="99" d="100"/>
        </p:scale>
        <p:origin x="2408" y="72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5490"/>
    </p:cViewPr>
  </p:sorterViewPr>
  <p:notesViewPr>
    <p:cSldViewPr snapToGrid="0" snapToObjects="1" showGuides="1">
      <p:cViewPr varScale="1">
        <p:scale>
          <a:sx n="62" d="100"/>
          <a:sy n="62" d="100"/>
        </p:scale>
        <p:origin x="2604" y="6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7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645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510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946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022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5965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594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2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00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643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23" r:id="rId1"/>
    <p:sldLayoutId id="2147493524" r:id="rId2"/>
    <p:sldLayoutId id="2147493525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Summer 2022 Reserve Margin Waterfall Chart, May to December CDR</a:t>
            </a:r>
            <a:endParaRPr lang="en-US" sz="2200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9F03D-2C9A-4588-822E-C54138518E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732" y="1001558"/>
            <a:ext cx="7838941" cy="515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386573"/>
      </p:ext>
    </p:extLst>
  </p:cSld>
  <p:clrMapOvr>
    <a:masterClrMapping/>
  </p:clrMapOvr>
</p:sld>
</file>

<file path=ppt/theme/theme1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37B2BCAFE87E41B1B28FC963254B10" ma:contentTypeVersion="0" ma:contentTypeDescription="Create a new document." ma:contentTypeScope="" ma:versionID="b043b82a8de636bc1ea7cf422dd796b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78c9bce5adce976f91a2b6d4efe6f23f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nillable="true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microsoft.com/office/2006/documentManagement/types"/>
    <ds:schemaRef ds:uri="http://schemas.openxmlformats.org/package/2006/metadata/core-properties"/>
    <ds:schemaRef ds:uri="c34af464-7aa1-4edd-9be4-83dffc1cb926"/>
    <ds:schemaRef ds:uri="http://purl.org/dc/terms/"/>
    <ds:schemaRef ds:uri="http://www.w3.org/XML/1998/namespace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BD5DF2C-E38B-49F7-BC0D-EB6DBB14B6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7892</TotalTime>
  <Words>13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2_Custom Design</vt:lpstr>
      <vt:lpstr>1_Office Theme</vt:lpstr>
      <vt:lpstr>Summer 2022 Reserve Margin Waterfall Chart, May to December CDR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Mantena, Dan</cp:lastModifiedBy>
  <cp:revision>792</cp:revision>
  <cp:lastPrinted>2017-12-11T21:24:38Z</cp:lastPrinted>
  <dcterms:created xsi:type="dcterms:W3CDTF">2010-04-12T23:12:02Z</dcterms:created>
  <dcterms:modified xsi:type="dcterms:W3CDTF">2021-12-17T15:18:16Z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0x0101000837B2BCAFE87E41B1B28FC963254B10</vt:lpwstr>
  </property>
</Properties>
</file>